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5" r:id="rId11"/>
    <p:sldId id="1046" r:id="rId12"/>
    <p:sldId id="346" r:id="rId13"/>
    <p:sldId id="445" r:id="rId14"/>
    <p:sldId id="111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51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9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9C90D8B-82B3-4EDB-B50A-58917C3403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688"/>
            <a:ext cx="9144001" cy="5183188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FD3A30-F45C-4566-B235-8F756BF0CB4D}"/>
              </a:ext>
            </a:extLst>
          </p:cNvPr>
          <p:cNvSpPr txBox="1"/>
          <p:nvPr/>
        </p:nvSpPr>
        <p:spPr>
          <a:xfrm>
            <a:off x="1846554" y="3028950"/>
            <a:ext cx="68091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9C90D8B-82B3-4EDB-B50A-58917C3403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688"/>
            <a:ext cx="9144001" cy="5183188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FD3A30-F45C-4566-B235-8F756BF0CB4D}"/>
              </a:ext>
            </a:extLst>
          </p:cNvPr>
          <p:cNvSpPr txBox="1"/>
          <p:nvPr/>
        </p:nvSpPr>
        <p:spPr>
          <a:xfrm>
            <a:off x="1846554" y="3028950"/>
            <a:ext cx="68091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3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là Thiên Chúa chúng tôi, xin đừng bỏ rơi tôi, và xin đừng lìa xa tôi. Lạy Chúa là quền lực phần rỗi tôi, xin phù  giúp tôi.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13, 8-10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586" y="3105150"/>
            <a:ext cx="4315014" cy="2434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“Yêu thương là chu toàn trọn cả luật”.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99036" y="210004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 đức cho người biết xót thương và cho vay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111, 1-2. 4-5. 9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563493"/>
            <a:ext cx="8305800" cy="4229100"/>
          </a:xfrm>
        </p:spPr>
        <p:txBody>
          <a:bodyPr>
            <a:noAutofit/>
          </a:bodyPr>
          <a:lstStyle/>
          <a:p>
            <a:pPr algn="l"/>
            <a:r>
              <a:rPr lang="en-US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Alleluia,alleluia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mở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066800" y="20955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16, 14b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9C90D8B-82B3-4EDB-B50A-58917C3403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52080"/>
            <a:ext cx="9144001" cy="5183188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FD3A30-F45C-4566-B235-8F756BF0CB4D}"/>
              </a:ext>
            </a:extLst>
          </p:cNvPr>
          <p:cNvSpPr txBox="1"/>
          <p:nvPr/>
        </p:nvSpPr>
        <p:spPr>
          <a:xfrm>
            <a:off x="3733800" y="2952750"/>
            <a:ext cx="47517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14, 25-33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3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tôi biết đường lối trường sinh, và xin cho tôi no đầy hoan hỉ trước thiên nhan.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184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là Thiên Chúa chúng tôi, xin đừng bỏ rơi tôi, và xin đừng lìa xa tôi. Lạy Chúa là quền lực phần rỗi tôi, xin phù  giúp tôi.</vt:lpstr>
      <vt:lpstr>PowerPoint Presentation</vt:lpstr>
      <vt:lpstr>Ðáp:  Phúc đức cho người biết xót thương và cho vay</vt:lpstr>
      <vt:lpstr>Alleluia,alleluia! – Lạy Chúa, xin hãy mở lòng chúng con, để chúng con nghe lời của Con Chúa. – Alleluia.</vt:lpstr>
      <vt:lpstr>PowerPoint Presentation</vt:lpstr>
      <vt:lpstr>PowerPoint Presentation</vt:lpstr>
      <vt:lpstr>Lạy Chúa, xin chỉ cho tôi biết đường lối trường sinh, và xin cho tôi no đầy hoan hỉ trước thiên nhan.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184</cp:revision>
  <dcterms:created xsi:type="dcterms:W3CDTF">2021-12-05T01:20:54Z</dcterms:created>
  <dcterms:modified xsi:type="dcterms:W3CDTF">2025-10-20T05:13:52Z</dcterms:modified>
</cp:coreProperties>
</file>