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261" r:id="rId6"/>
    <p:sldId id="275" r:id="rId7"/>
    <p:sldId id="285" r:id="rId8"/>
    <p:sldId id="287" r:id="rId9"/>
    <p:sldId id="284" r:id="rId10"/>
    <p:sldId id="282" r:id="rId11"/>
    <p:sldId id="283" r:id="rId12"/>
    <p:sldId id="286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1BE844-EF20-4580-A7A4-589BFB2C1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30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C1D1B7-CD18-44AD-99E5-B1B436EBE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B3EA60-9960-4EEC-8985-BC59954EC968}"/>
              </a:ext>
            </a:extLst>
          </p:cNvPr>
          <p:cNvSpPr txBox="1"/>
          <p:nvPr/>
        </p:nvSpPr>
        <p:spPr>
          <a:xfrm>
            <a:off x="2396590" y="314341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II MÙA VỌNG NĂM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5" y="1043727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Vùng lên, Giê-ru-sa-lem hỡi! Đứng trên nơi cao mà nhìn: Kìa Thiên Chúa đem hoan lạc đến cho ngươi.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1BE844-EF20-4580-A7A4-589BFB2C1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30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C1D1B7-CD18-44AD-99E5-B1B436EBE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B3EA60-9960-4EEC-8985-BC59954EC968}"/>
              </a:ext>
            </a:extLst>
          </p:cNvPr>
          <p:cNvSpPr txBox="1"/>
          <p:nvPr/>
        </p:nvSpPr>
        <p:spPr>
          <a:xfrm>
            <a:off x="2396590" y="314341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II MÙA VỌNG NĂM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7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dân Xi-on hỡi, Chúa sắp ngự đến cứu độ muôn dân. Người sẽ lên tiếng thật oai hùng, khiến tâm hồn anh em hoan hỷ.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lấy sự công minh mà xét xử người nghèo khó”.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11, 1-10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31179" y="2128288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08" y="3030384"/>
            <a:ext cx="4278447" cy="230732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 công chính và nền hoà bình viên mãn sẽ triển nở trong triều đại người (c. 7).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 2. 7-8. 12-13. 17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545903" y="923315"/>
            <a:ext cx="805219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Kitô cứu rỗi hết mọi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2" y="31942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15, 4-9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578" y="3050698"/>
            <a:ext cx="4488809" cy="2309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728432" y="2388978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3, 4.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86891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Hãy dọn đường Chúa, hãy sửa đường Chúa cho ngay thẳng; và mọi người sẽ thấy ơn cứu độ của Thiên Chúa.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1BE844-EF20-4580-A7A4-589BFB2C1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30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C1D1B7-CD18-44AD-99E5-B1B436EBE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B3EA60-9960-4EEC-8985-BC59954EC968}"/>
              </a:ext>
            </a:extLst>
          </p:cNvPr>
          <p:cNvSpPr txBox="1"/>
          <p:nvPr/>
        </p:nvSpPr>
        <p:spPr>
          <a:xfrm>
            <a:off x="3691316" y="2981577"/>
            <a:ext cx="42793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 Mt 3, 1-12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69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214</Words>
  <Application>Microsoft Office PowerPoint</Application>
  <PresentationFormat>On-screen Show (16:9)</PresentationFormat>
  <Paragraphs>20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48</cp:revision>
  <dcterms:created xsi:type="dcterms:W3CDTF">2018-11-13T15:52:26Z</dcterms:created>
  <dcterms:modified xsi:type="dcterms:W3CDTF">2025-11-21T00:48:48Z</dcterms:modified>
</cp:coreProperties>
</file>