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4" r:id="rId2"/>
    <p:sldId id="257" r:id="rId3"/>
    <p:sldId id="258" r:id="rId4"/>
    <p:sldId id="260" r:id="rId5"/>
    <p:sldId id="261" r:id="rId6"/>
    <p:sldId id="275" r:id="rId7"/>
    <p:sldId id="285" r:id="rId8"/>
    <p:sldId id="287" r:id="rId9"/>
    <p:sldId id="284" r:id="rId10"/>
    <p:sldId id="282" r:id="rId11"/>
    <p:sldId id="283" r:id="rId12"/>
    <p:sldId id="286" r:id="rId13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1BE844-EF20-4580-A7A4-589BFB2C1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30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C1D1B7-CD18-44AD-99E5-B1B436EBE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350"/>
            <a:ext cx="1105509" cy="1105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3EA60-9960-4EEC-8985-BC59954EC968}"/>
              </a:ext>
            </a:extLst>
          </p:cNvPr>
          <p:cNvSpPr txBox="1"/>
          <p:nvPr/>
        </p:nvSpPr>
        <p:spPr>
          <a:xfrm>
            <a:off x="2396590" y="3143418"/>
            <a:ext cx="6180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CHÚA NHẬT II MÙA VỌNG NĂM 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600" y="2095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5" y="1043727"/>
            <a:ext cx="826196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Vùng lên, Giê-ru-sa-lem hỡi! Đứng trên nơi cao mà nhìn: Kìa Thiên Chúa đem hoan lạc đến cho ngươi.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1BE844-EF20-4580-A7A4-589BFB2C1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30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C1D1B7-CD18-44AD-99E5-B1B436EBE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350"/>
            <a:ext cx="1105509" cy="1105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3EA60-9960-4EEC-8985-BC59954EC968}"/>
              </a:ext>
            </a:extLst>
          </p:cNvPr>
          <p:cNvSpPr txBox="1"/>
          <p:nvPr/>
        </p:nvSpPr>
        <p:spPr>
          <a:xfrm>
            <a:off x="2396590" y="3143418"/>
            <a:ext cx="6180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CHÚA NHẬT II MÙA VỌNG NĂM 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7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001794"/>
            <a:ext cx="8625439" cy="34778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 dân Xi-on hỡi, Chúa sắp ngự đến cứu độ muôn dân. Người sẽ lên tiếng thật oai hùng, khiến tâm hồn anh em hoan hỷ.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2908" y="770751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“Chúa lấy sự công minh mà xét xử người nghèo khó”.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11, 1-10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631179" y="2128288"/>
            <a:ext cx="6224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8" y="3030384"/>
            <a:ext cx="4278447" cy="2307326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596523" y="1723153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 công chính và nền hoà bình viên mãn sẽ triển nở trong triều đại người (c. 7).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05714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71, 2. 7-8. 12-13. 17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545903" y="923315"/>
            <a:ext cx="8052193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“Chúa Kitô cứu rỗi hết mọi người”.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2" y="31942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Rm 15, 4-9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78" y="3050698"/>
            <a:ext cx="4488809" cy="2309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728432" y="2388978"/>
            <a:ext cx="8172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tín hữu Rôma.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31616" y="34711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Lc 3, 4. 6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986891"/>
            <a:ext cx="8534400" cy="3962400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Hãy dọn đường Chúa, hãy sửa đường Chúa cho ngay thẳng; và mọi người sẽ thấy ơn cứu độ của Thiên Chúa. –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1BE844-EF20-4580-A7A4-589BFB2C1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30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C1D1B7-CD18-44AD-99E5-B1B436EBE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350"/>
            <a:ext cx="1105509" cy="1105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3EA60-9960-4EEC-8985-BC59954EC968}"/>
              </a:ext>
            </a:extLst>
          </p:cNvPr>
          <p:cNvSpPr txBox="1"/>
          <p:nvPr/>
        </p:nvSpPr>
        <p:spPr>
          <a:xfrm>
            <a:off x="3691316" y="2981577"/>
            <a:ext cx="4279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 Mt 3, 1-12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214</Words>
  <Application>Microsoft Office PowerPoint</Application>
  <PresentationFormat>On-screen Show (16:9)</PresentationFormat>
  <Paragraphs>20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Albany</vt:lpstr>
      <vt:lpstr>Arial</vt:lpstr>
      <vt:lpstr>Calibri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48</cp:revision>
  <dcterms:created xsi:type="dcterms:W3CDTF">2018-11-13T15:52:26Z</dcterms:created>
  <dcterms:modified xsi:type="dcterms:W3CDTF">2025-11-21T00:48:48Z</dcterms:modified>
</cp:coreProperties>
</file>