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61" r:id="rId6"/>
    <p:sldId id="275" r:id="rId7"/>
    <p:sldId id="290" r:id="rId8"/>
    <p:sldId id="287" r:id="rId9"/>
    <p:sldId id="292" r:id="rId10"/>
    <p:sldId id="284" r:id="rId11"/>
    <p:sldId id="282" r:id="rId12"/>
    <p:sldId id="283" r:id="rId13"/>
    <p:sldId id="291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052F2D-05E6-44DA-B6A9-107B6ED7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A6B8D-5804-4ADA-8930-603DBE250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35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4C1738-90ED-4D2B-9292-0E3DC61DA3A5}"/>
              </a:ext>
            </a:extLst>
          </p:cNvPr>
          <p:cNvSpPr txBox="1"/>
          <p:nvPr/>
        </p:nvSpPr>
        <p:spPr>
          <a:xfrm>
            <a:off x="2373576" y="3651508"/>
            <a:ext cx="618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IV MÙA VỌNG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600" y="2095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5" y="1424053"/>
            <a:ext cx="826196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 đây Trinh Nữ sẽ thụ thai và sinh hạ con trai, người ta sẽ gọi tên con trẻ là Em-ma-nu-en.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052F2D-05E6-44DA-B6A9-107B6ED7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A6B8D-5804-4ADA-8930-603DBE250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1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4C1738-90ED-4D2B-9292-0E3DC61DA3A5}"/>
              </a:ext>
            </a:extLst>
          </p:cNvPr>
          <p:cNvSpPr txBox="1"/>
          <p:nvPr/>
        </p:nvSpPr>
        <p:spPr>
          <a:xfrm>
            <a:off x="2373576" y="3651508"/>
            <a:ext cx="618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IV MÙA VỌNG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9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171366"/>
            <a:ext cx="8625439" cy="28007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 cao hỡi, nào hãy gieo sương, mây hãy đổ mưa, mưa Đấng Công Chính, đất rộng mở cho xuất hiện Vị Cứu Tinh.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770751"/>
            <a:ext cx="8640961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trinh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nữ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thụ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7, 10-14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639568" y="1642070"/>
            <a:ext cx="6224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8" y="2571750"/>
            <a:ext cx="5128887" cy="276596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915605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ngự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qua,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chính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Ðế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hiển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vinh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23, 1-2. 3-4ab. 5-6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42613" y="923315"/>
            <a:ext cx="865877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Giêsu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thuộc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dòng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dõi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Ðavít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2" y="31942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Rm 1, 1-7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85" y="3452165"/>
            <a:ext cx="3708602" cy="1908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728432" y="2388978"/>
            <a:ext cx="8172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Phaolô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gởi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Rôma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31616" y="34711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Mt 1, 2112)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Này đây trinh nữ sẽ mang thai, hạ sinh một con trai, và người ta sẽ gọi tên Người là Emmanuel, nghĩa là Thiên Chúa-ở-cùng-chúng ta. – 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052F2D-05E6-44DA-B6A9-107B6ED7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A6B8D-5804-4ADA-8930-603DBE250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35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4C1738-90ED-4D2B-9292-0E3DC61DA3A5}"/>
              </a:ext>
            </a:extLst>
          </p:cNvPr>
          <p:cNvSpPr txBox="1"/>
          <p:nvPr/>
        </p:nvSpPr>
        <p:spPr>
          <a:xfrm>
            <a:off x="3716855" y="3546311"/>
            <a:ext cx="4496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1, 18-24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8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210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Albany</vt:lpstr>
      <vt:lpstr>Arial</vt:lpstr>
      <vt:lpstr>Calibri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52</cp:revision>
  <dcterms:created xsi:type="dcterms:W3CDTF">2018-11-13T15:52:26Z</dcterms:created>
  <dcterms:modified xsi:type="dcterms:W3CDTF">2025-12-02T22:15:14Z</dcterms:modified>
</cp:coreProperties>
</file>