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74" r:id="rId2"/>
    <p:sldId id="257" r:id="rId3"/>
    <p:sldId id="258" r:id="rId4"/>
    <p:sldId id="260" r:id="rId5"/>
    <p:sldId id="261" r:id="rId6"/>
    <p:sldId id="275" r:id="rId7"/>
    <p:sldId id="293" r:id="rId8"/>
    <p:sldId id="287" r:id="rId9"/>
    <p:sldId id="292" r:id="rId10"/>
    <p:sldId id="284" r:id="rId11"/>
    <p:sldId id="282" r:id="rId12"/>
    <p:sldId id="283" r:id="rId13"/>
    <p:sldId id="294" r:id="rId14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689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84C1738-90ED-4D2B-9292-0E3DC61DA3A5}"/>
              </a:ext>
            </a:extLst>
          </p:cNvPr>
          <p:cNvSpPr txBox="1"/>
          <p:nvPr/>
        </p:nvSpPr>
        <p:spPr>
          <a:xfrm>
            <a:off x="2057986" y="3611048"/>
            <a:ext cx="6180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IV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475CC1-FB94-47A3-AFF3-5F35E3B2E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804"/>
            <a:ext cx="9144000" cy="5160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0CD60E-83CF-4AE3-A28C-7A5D5E402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9831B1-D735-4B7E-8029-C33426004AD2}"/>
              </a:ext>
            </a:extLst>
          </p:cNvPr>
          <p:cNvSpPr txBox="1"/>
          <p:nvPr/>
        </p:nvSpPr>
        <p:spPr>
          <a:xfrm>
            <a:off x="2712092" y="2559839"/>
            <a:ext cx="57117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THÁNG GIA THẤT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55750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41015" y="1424053"/>
            <a:ext cx="8261969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đã xuất hiện trên mặt đất và sống giữa loài người chúng ta.</a:t>
            </a:r>
            <a:endParaRPr lang="en-US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84C1738-90ED-4D2B-9292-0E3DC61DA3A5}"/>
              </a:ext>
            </a:extLst>
          </p:cNvPr>
          <p:cNvSpPr txBox="1"/>
          <p:nvPr/>
        </p:nvSpPr>
        <p:spPr>
          <a:xfrm>
            <a:off x="2057986" y="3611048"/>
            <a:ext cx="6180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IV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475CC1-FB94-47A3-AFF3-5F35E3B2E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804"/>
            <a:ext cx="9144000" cy="5160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0CD60E-83CF-4AE3-A28C-7A5D5E402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9831B1-D735-4B7E-8029-C33426004AD2}"/>
              </a:ext>
            </a:extLst>
          </p:cNvPr>
          <p:cNvSpPr txBox="1"/>
          <p:nvPr/>
        </p:nvSpPr>
        <p:spPr>
          <a:xfrm>
            <a:off x="2687816" y="2571750"/>
            <a:ext cx="57117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2, 13-15. 19-23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45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171366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 mục đồng hối hả ra đi, tới nơi họ gặp thấy bà Ma-ri-a cùng với ông Giu-se, và gặp thấy Hài Nhi đặt trong máng cỏ.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“Ai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thì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thảo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cha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mẹ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3-7. 14-17a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615292" y="2218314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407" y="3243436"/>
            <a:ext cx="3883388" cy="209427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12707" y="1715547"/>
            <a:ext cx="8063344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thay những bạn nào tôn sợ Thiên Chúa, bạn nào ăn ở theo đường lối của Người (x. c. 1).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127, 1-2. 3. 4-5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242613" y="923315"/>
            <a:ext cx="865877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đình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896393-084D-4B4E-A270-99CEF18D03A3}"/>
              </a:ext>
            </a:extLst>
          </p:cNvPr>
          <p:cNvSpPr txBox="1"/>
          <p:nvPr/>
        </p:nvSpPr>
        <p:spPr>
          <a:xfrm>
            <a:off x="-145932" y="319426"/>
            <a:ext cx="8678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3, 12-21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22D72C-AB6E-499E-B488-37CE59C98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785" y="3452165"/>
            <a:ext cx="3708602" cy="19083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ECAEC9-9C65-4697-BC31-89BECEE643A7}"/>
              </a:ext>
            </a:extLst>
          </p:cNvPr>
          <p:cNvSpPr txBox="1"/>
          <p:nvPr/>
        </p:nvSpPr>
        <p:spPr>
          <a:xfrm>
            <a:off x="728432" y="2388978"/>
            <a:ext cx="8172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Phaolô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gởi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gửi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tín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Côlôxê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 3, 15a. 16a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285704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Nguyện cho bình an của Chúa Kitô làm chủ trong lòng anh em. Nguyện cho lời Chúa Kitô cư ngụ dồi dào trong anh em. –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84C1738-90ED-4D2B-9292-0E3DC61DA3A5}"/>
              </a:ext>
            </a:extLst>
          </p:cNvPr>
          <p:cNvSpPr txBox="1"/>
          <p:nvPr/>
        </p:nvSpPr>
        <p:spPr>
          <a:xfrm>
            <a:off x="2057986" y="3611048"/>
            <a:ext cx="6180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IV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475CC1-FB94-47A3-AFF3-5F35E3B2E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804"/>
            <a:ext cx="9144000" cy="5160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0CD60E-83CF-4AE3-A28C-7A5D5E402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214270"/>
            <a:ext cx="1105509" cy="11055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9831B1-D735-4B7E-8029-C33426004AD2}"/>
              </a:ext>
            </a:extLst>
          </p:cNvPr>
          <p:cNvSpPr txBox="1"/>
          <p:nvPr/>
        </p:nvSpPr>
        <p:spPr>
          <a:xfrm>
            <a:off x="2712092" y="2559839"/>
            <a:ext cx="57117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THÁNG GIA THẤT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951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16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687189" y="1708870"/>
            <a:ext cx="63401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KINH TIN KÍNH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114823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235</Words>
  <Application>Microsoft Office PowerPoint</Application>
  <PresentationFormat>On-screen Show (16:9)</PresentationFormat>
  <Paragraphs>24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Albany</vt:lpstr>
      <vt:lpstr>Arial</vt:lpstr>
      <vt:lpstr>Calibri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55</cp:revision>
  <dcterms:created xsi:type="dcterms:W3CDTF">2018-11-13T15:52:26Z</dcterms:created>
  <dcterms:modified xsi:type="dcterms:W3CDTF">2025-12-21T03:13:47Z</dcterms:modified>
</cp:coreProperties>
</file>