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107" r:id="rId16"/>
    <p:sldId id="1045" r:id="rId17"/>
    <p:sldId id="301" r:id="rId18"/>
    <p:sldId id="1032" r:id="rId19"/>
    <p:sldId id="1046" r:id="rId20"/>
    <p:sldId id="346" r:id="rId21"/>
    <p:sldId id="445" r:id="rId22"/>
    <p:sldId id="110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51" autoAdjust="0"/>
    <p:restoredTop sz="94693" autoAdjust="0"/>
  </p:normalViewPr>
  <p:slideViewPr>
    <p:cSldViewPr>
      <p:cViewPr varScale="1">
        <p:scale>
          <a:sx n="79" d="100"/>
          <a:sy n="79" d="100"/>
        </p:scale>
        <p:origin x="156" y="48"/>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10/6/2025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07201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10/6/2025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115E6-0C7B-4B4D-9AD4-61A63B502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0"/>
            <a:ext cx="9144000" cy="5143500"/>
          </a:xfrm>
          <a:prstGeom prst="rect">
            <a:avLst/>
          </a:prstGeom>
        </p:spPr>
      </p:pic>
      <p:pic>
        <p:nvPicPr>
          <p:cNvPr id="9" name="Picture 8">
            <a:extLst>
              <a:ext uri="{FF2B5EF4-FFF2-40B4-BE49-F238E27FC236}">
                <a16:creationId xmlns:a16="http://schemas.microsoft.com/office/drawing/2014/main" id="{43CBF93E-0941-4DF3-B7B8-5C9E49FB0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9550"/>
            <a:ext cx="1058980" cy="1058980"/>
          </a:xfrm>
          <a:prstGeom prst="rect">
            <a:avLst/>
          </a:prstGeom>
        </p:spPr>
      </p:pic>
      <p:sp>
        <p:nvSpPr>
          <p:cNvPr id="10" name="TextBox 9">
            <a:extLst>
              <a:ext uri="{FF2B5EF4-FFF2-40B4-BE49-F238E27FC236}">
                <a16:creationId xmlns:a16="http://schemas.microsoft.com/office/drawing/2014/main" id="{BB7D7863-9E20-4B91-B4E4-6E84D9113706}"/>
              </a:ext>
            </a:extLst>
          </p:cNvPr>
          <p:cNvSpPr txBox="1"/>
          <p:nvPr/>
        </p:nvSpPr>
        <p:spPr>
          <a:xfrm>
            <a:off x="1744780" y="3257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fontScale="90000"/>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Kìa Chúa để mắt coi những kẻ kính sợ Người, và nhìn xem những ai cậy trông ân sủng của Người, để cứu gỡ họ khỏi tay thần chết, và nuôi dưỡng họ trong cảnh cơ hàn.</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514600" y="1333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115E6-0C7B-4B4D-9AD4-61A63B502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0"/>
            <a:ext cx="9144000" cy="5143500"/>
          </a:xfrm>
          <a:prstGeom prst="rect">
            <a:avLst/>
          </a:prstGeom>
        </p:spPr>
      </p:pic>
      <p:pic>
        <p:nvPicPr>
          <p:cNvPr id="9" name="Picture 8">
            <a:extLst>
              <a:ext uri="{FF2B5EF4-FFF2-40B4-BE49-F238E27FC236}">
                <a16:creationId xmlns:a16="http://schemas.microsoft.com/office/drawing/2014/main" id="{43CBF93E-0941-4DF3-B7B8-5C9E49FB0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1058980" cy="1058980"/>
          </a:xfrm>
          <a:prstGeom prst="rect">
            <a:avLst/>
          </a:prstGeom>
        </p:spPr>
      </p:pic>
      <p:sp>
        <p:nvSpPr>
          <p:cNvPr id="10" name="TextBox 9">
            <a:extLst>
              <a:ext uri="{FF2B5EF4-FFF2-40B4-BE49-F238E27FC236}">
                <a16:creationId xmlns:a16="http://schemas.microsoft.com/office/drawing/2014/main" id="{BB7D7863-9E20-4B91-B4E4-6E84D9113706}"/>
              </a:ext>
            </a:extLst>
          </p:cNvPr>
          <p:cNvSpPr txBox="1"/>
          <p:nvPr/>
        </p:nvSpPr>
        <p:spPr>
          <a:xfrm>
            <a:off x="1744780" y="3257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80195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23950"/>
            <a:ext cx="8610600" cy="3076583"/>
          </a:xfrm>
        </p:spPr>
        <p:txBody>
          <a:bodyPr>
            <a:noAutofit/>
          </a:bodyPr>
          <a:lstStyle/>
          <a:p>
            <a:pPr algn="just"/>
            <a:r>
              <a:rPr lang="vi-VN" sz="4000" b="1" i="0" dirty="0">
                <a:solidFill>
                  <a:schemeClr val="bg1"/>
                </a:solidFill>
                <a:effectLst/>
                <a:latin typeface="Arial" panose="020B0604020202020204" pitchFamily="34" charset="0"/>
              </a:rPr>
              <a:t>Lạy Chúa, tôi kêu van Ngài, bởi Ngài nhậm lời tôi, xin ghé tai về bên tôi, xin nghe rõ tiếng tôi. Lạy Chúa, xin gìn giữ tôi như con ngươi mắt Chúa, xin che chở tôi trong bóng cánh của Ngài.</a:t>
            </a:r>
            <a:endParaRPr lang="vi-VN" sz="4000"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31525"/>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17, 8-13</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51429"/>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0" y="795028"/>
            <a:ext cx="9144000"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“Khi ông Môsê giơ tay lên, thì dân Israel thắng trận”.</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56279" y="2076619"/>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en-US" sz="4000" b="0" i="0" dirty="0">
                <a:solidFill>
                  <a:schemeClr val="bg1"/>
                </a:solidFill>
                <a:effectLst/>
                <a:latin typeface="Arial" panose="020B0604020202020204" pitchFamily="34" charset="0"/>
              </a:rPr>
              <a:t>Tv 120, 1-2. 3-4. 5-6. 7-8</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2123658"/>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vi-VN" sz="4400" b="1" i="0" dirty="0">
                <a:solidFill>
                  <a:schemeClr val="bg1"/>
                </a:solidFill>
                <a:effectLst/>
                <a:latin typeface="Arial" panose="020B0604020202020204" pitchFamily="34" charset="0"/>
              </a:rPr>
              <a:t> Ơn phù trợ chúng tôi ở nơi danh Chúa, là Ðấng tạo thành trời đất (c. 2).</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2 Tm 3, 14 – 4, 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716112"/>
            <a:ext cx="2767094" cy="142384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938992"/>
          </a:xfrm>
          <a:prstGeom prst="rect">
            <a:avLst/>
          </a:prstGeom>
          <a:noFill/>
        </p:spPr>
        <p:txBody>
          <a:bodyPr wrap="square">
            <a:spAutoFit/>
          </a:bodyPr>
          <a:lstStyle/>
          <a:p>
            <a:r>
              <a:rPr lang="vi-VN" sz="4000" b="1" i="0" dirty="0">
                <a:solidFill>
                  <a:schemeClr val="bg1"/>
                </a:solidFill>
                <a:effectLst/>
                <a:latin typeface="Arial" panose="020B0604020202020204" pitchFamily="34" charset="0"/>
              </a:rPr>
              <a:t>“</a:t>
            </a:r>
            <a:r>
              <a:rPr lang="vi-VN" sz="4000" b="1" i="1" dirty="0">
                <a:solidFill>
                  <a:schemeClr val="bg1"/>
                </a:solidFill>
                <a:effectLst/>
                <a:latin typeface="Arial" panose="020B0604020202020204" pitchFamily="34" charset="0"/>
              </a:rPr>
              <a:t>Người của Thiên Chúa được hoàn hảo, để sẵn sàng thực hiện mọi việc lành”.</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93058" y="2571750"/>
            <a:ext cx="8212742" cy="1200329"/>
          </a:xfrm>
          <a:prstGeom prst="rect">
            <a:avLst/>
          </a:prstGeom>
          <a:noFill/>
        </p:spPr>
        <p:txBody>
          <a:bodyPr wrap="square">
            <a:spAutoFit/>
          </a:bodyPr>
          <a:lstStyle/>
          <a:p>
            <a:r>
              <a:rPr lang="vi-VN" sz="3600" b="0" i="0" dirty="0">
                <a:solidFill>
                  <a:schemeClr val="bg1"/>
                </a:solidFill>
                <a:effectLst/>
                <a:latin typeface="Arial" panose="020B0604020202020204" pitchFamily="34" charset="0"/>
              </a:rPr>
              <a:t>Trích thư thứ hai của Thánh Phaolô Tông đồ gửi Timôthêu.</a:t>
            </a:r>
            <a:endParaRPr lang="en-US" sz="36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vi-VN" sz="4000" b="1" i="0" dirty="0">
                <a:solidFill>
                  <a:schemeClr val="bg1"/>
                </a:solidFill>
                <a:effectLst/>
                <a:latin typeface="Arial" panose="020B0604020202020204" pitchFamily="34" charset="0"/>
              </a:rPr>
              <a:t>– Chúa phán: “Nếu ai yêu mến Thầy, thì sẽ giữ lời Thầy, và Cha Thầy sẽ yêu mến người ấy, và Chúng Ta sẽ đến và ở trong người ấy”. –</a:t>
            </a:r>
            <a:r>
              <a:rPr lang="en-US" sz="4000"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209550"/>
            <a:ext cx="6781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Ga 14, 23</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115E6-0C7B-4B4D-9AD4-61A63B502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 y="0"/>
            <a:ext cx="9144000" cy="5143500"/>
          </a:xfrm>
          <a:prstGeom prst="rect">
            <a:avLst/>
          </a:prstGeom>
        </p:spPr>
      </p:pic>
      <p:pic>
        <p:nvPicPr>
          <p:cNvPr id="9" name="Picture 8">
            <a:extLst>
              <a:ext uri="{FF2B5EF4-FFF2-40B4-BE49-F238E27FC236}">
                <a16:creationId xmlns:a16="http://schemas.microsoft.com/office/drawing/2014/main" id="{43CBF93E-0941-4DF3-B7B8-5C9E49FB0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1058980" cy="1058980"/>
          </a:xfrm>
          <a:prstGeom prst="rect">
            <a:avLst/>
          </a:prstGeom>
        </p:spPr>
      </p:pic>
      <p:sp>
        <p:nvSpPr>
          <p:cNvPr id="10" name="TextBox 9">
            <a:extLst>
              <a:ext uri="{FF2B5EF4-FFF2-40B4-BE49-F238E27FC236}">
                <a16:creationId xmlns:a16="http://schemas.microsoft.com/office/drawing/2014/main" id="{BB7D7863-9E20-4B91-B4E4-6E84D9113706}"/>
              </a:ext>
            </a:extLst>
          </p:cNvPr>
          <p:cNvSpPr txBox="1"/>
          <p:nvPr/>
        </p:nvSpPr>
        <p:spPr>
          <a:xfrm>
            <a:off x="3124200" y="3181350"/>
            <a:ext cx="4884620"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Lc 18, 1-8</a:t>
            </a:r>
            <a:endParaRPr lang="en-US" sz="3600" b="1" dirty="0">
              <a:solidFill>
                <a:srgbClr val="FFFF00"/>
              </a:solidFill>
            </a:endParaRPr>
          </a:p>
        </p:txBody>
      </p:sp>
    </p:spTree>
    <p:extLst>
      <p:ext uri="{BB962C8B-B14F-4D97-AF65-F5344CB8AC3E}">
        <p14:creationId xmlns:p14="http://schemas.microsoft.com/office/powerpoint/2010/main" val="3013476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296</Words>
  <Application>Microsoft Office PowerPoint</Application>
  <PresentationFormat>On-screen Show (16:9)</PresentationFormat>
  <Paragraphs>30</Paragraphs>
  <Slides>15</Slides>
  <Notes>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Lạy Chúa, tôi kêu van Ngài, bởi Ngài nhậm lời tôi, xin ghé tai về bên tôi, xin nghe rõ tiếng tôi. Lạy Chúa, xin gìn giữ tôi như con ngươi mắt Chúa, xin che chở tôi trong bóng cánh của Ngài.</vt:lpstr>
      <vt:lpstr> </vt:lpstr>
      <vt:lpstr>PowerPoint Presentation</vt:lpstr>
      <vt:lpstr>  </vt:lpstr>
      <vt:lpstr>PowerPoint Presentation</vt:lpstr>
      <vt:lpstr>Alleluia-alleluia:  – Chúa phán: “Nếu ai yêu mến Thầy, thì sẽ giữ lời Thầy, và Cha Thầy sẽ yêu mến người ấy, và Chúng Ta sẽ đến và ở trong người ấy”. – Alleluia.</vt:lpstr>
      <vt:lpstr>PowerPoint Presentation</vt:lpstr>
      <vt:lpstr>PowerPoint Presentation</vt:lpstr>
      <vt:lpstr>KINH TIN KÍNH</vt:lpstr>
      <vt:lpstr>PowerPoint Presentation</vt:lpstr>
      <vt:lpstr>PowerPoint Presentation</vt:lpstr>
      <vt:lpstr> Kìa Chúa để mắt coi những kẻ kính sợ Người, và nhìn xem những ai cậy trông ân sủng của Người, để cứu gỡ họ khỏi tay thần chết, và nuôi dưỡng họ trong cảnh cơ hàn.</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169</cp:revision>
  <dcterms:created xsi:type="dcterms:W3CDTF">2021-12-05T01:20:54Z</dcterms:created>
  <dcterms:modified xsi:type="dcterms:W3CDTF">2025-10-06T08:28:20Z</dcterms:modified>
</cp:coreProperties>
</file>