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117" r:id="rId16"/>
    <p:sldId id="1045" r:id="rId17"/>
    <p:sldId id="301" r:id="rId18"/>
    <p:sldId id="1032" r:id="rId19"/>
    <p:sldId id="1046" r:id="rId20"/>
    <p:sldId id="346" r:id="rId21"/>
    <p:sldId id="445" r:id="rId22"/>
    <p:sldId id="1118"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51" autoAdjust="0"/>
    <p:restoredTop sz="94693" autoAdjust="0"/>
  </p:normalViewPr>
  <p:slideViewPr>
    <p:cSldViewPr>
      <p:cViewPr varScale="1">
        <p:scale>
          <a:sx n="79" d="100"/>
          <a:sy n="79" d="100"/>
        </p:scale>
        <p:origin x="156" y="4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072012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AC7CC5-1DEE-4F67-AA00-160D6BBA7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9" name="Picture 8">
            <a:extLst>
              <a:ext uri="{FF2B5EF4-FFF2-40B4-BE49-F238E27FC236}">
                <a16:creationId xmlns:a16="http://schemas.microsoft.com/office/drawing/2014/main" id="{41A790BE-424E-401D-ABE6-F6E26D2C3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
        <p:nvSpPr>
          <p:cNvPr id="10" name="TextBox 9">
            <a:extLst>
              <a:ext uri="{FF2B5EF4-FFF2-40B4-BE49-F238E27FC236}">
                <a16:creationId xmlns:a16="http://schemas.microsoft.com/office/drawing/2014/main" id="{511CC214-A050-4062-9554-E5CBEC61BE6E}"/>
              </a:ext>
            </a:extLst>
          </p:cNvPr>
          <p:cNvSpPr txBox="1"/>
          <p:nvPr/>
        </p:nvSpPr>
        <p:spPr>
          <a:xfrm>
            <a:off x="2590799" y="125089"/>
            <a:ext cx="6553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XXXIV THƯỜNG NIÊN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5146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AC7CC5-1DEE-4F67-AA00-160D6BBA7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9" name="Picture 8">
            <a:extLst>
              <a:ext uri="{FF2B5EF4-FFF2-40B4-BE49-F238E27FC236}">
                <a16:creationId xmlns:a16="http://schemas.microsoft.com/office/drawing/2014/main" id="{41A790BE-424E-401D-ABE6-F6E26D2C3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
        <p:nvSpPr>
          <p:cNvPr id="10" name="TextBox 9">
            <a:extLst>
              <a:ext uri="{FF2B5EF4-FFF2-40B4-BE49-F238E27FC236}">
                <a16:creationId xmlns:a16="http://schemas.microsoft.com/office/drawing/2014/main" id="{511CC214-A050-4062-9554-E5CBEC61BE6E}"/>
              </a:ext>
            </a:extLst>
          </p:cNvPr>
          <p:cNvSpPr txBox="1"/>
          <p:nvPr/>
        </p:nvSpPr>
        <p:spPr>
          <a:xfrm>
            <a:off x="2590799" y="125089"/>
            <a:ext cx="6553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XXXIV THƯỜNG NIÊN C</a:t>
            </a:r>
            <a:endParaRPr lang="en-US" sz="2800" b="1" dirty="0">
              <a:solidFill>
                <a:srgbClr val="FFFF00"/>
              </a:solidFill>
            </a:endParaRPr>
          </a:p>
        </p:txBody>
      </p:sp>
    </p:spTree>
    <p:extLst>
      <p:ext uri="{BB962C8B-B14F-4D97-AF65-F5344CB8AC3E}">
        <p14:creationId xmlns:p14="http://schemas.microsoft.com/office/powerpoint/2010/main" val="372867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52550"/>
            <a:ext cx="8610600" cy="3076583"/>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vinh quangvà chúc tụng. Nguyện cho Người được vinh quang và vương quốc Người tồn tại đến muôn đời.</a:t>
            </a:r>
            <a:endParaRPr lang="vi-VN" sz="4000"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667000" y="-84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81000" y="87142"/>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Sm</a:t>
            </a:r>
            <a:r>
              <a:rPr lang="en-US" sz="4000" b="0" i="0" dirty="0">
                <a:solidFill>
                  <a:schemeClr val="bg1"/>
                </a:solidFill>
                <a:effectLst/>
                <a:latin typeface="Arial" panose="020B0604020202020204" pitchFamily="34" charset="0"/>
              </a:rPr>
              <a:t> 5, 1-3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777" y="2952750"/>
            <a:ext cx="4993161" cy="269276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76200" y="795028"/>
            <a:ext cx="8991600" cy="1323439"/>
          </a:xfrm>
          <a:prstGeom prst="rect">
            <a:avLst/>
          </a:prstGeom>
          <a:noFill/>
        </p:spPr>
        <p:txBody>
          <a:bodyPr wrap="square">
            <a:spAutoFit/>
          </a:bodyPr>
          <a:lstStyle/>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Họ</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xức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dầu</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phong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Ðavít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vua</a:t>
            </a:r>
            <a:r>
              <a:rPr lang="en-US" sz="4000" b="1" i="1" dirty="0">
                <a:solidFill>
                  <a:schemeClr val="bg1"/>
                </a:solidFill>
                <a:effectLst/>
                <a:latin typeface="Arial" panose="020B0604020202020204" pitchFamily="34" charset="0"/>
              </a:rPr>
              <a:t> Israel”.</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51924" y="2135570"/>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Samuel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hai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da-DK" sz="4000" b="0" i="0" dirty="0">
                <a:solidFill>
                  <a:schemeClr val="bg1"/>
                </a:solidFill>
                <a:effectLst/>
                <a:latin typeface="Arial" panose="020B0604020202020204" pitchFamily="34" charset="0"/>
              </a:rPr>
              <a:t>Tv 121, 1-2. 3-4a. 4b-5</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2123658"/>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1" i="0" dirty="0">
                <a:solidFill>
                  <a:schemeClr val="bg1"/>
                </a:solidFill>
                <a:effectLst/>
                <a:latin typeface="Arial" panose="020B0604020202020204" pitchFamily="34" charset="0"/>
              </a:rPr>
              <a:t>  Tôi vui mừng khi người ta nói với tôi: “Chúng ta sẽ tiến vào nhà Chúa” (c. 1).</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372570" y="92849"/>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Cl 1, 12-20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0365" y="3105150"/>
            <a:ext cx="4807587" cy="247381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09916" y="755388"/>
            <a:ext cx="9017225"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“Người đã đem chúng ta về Nước Con yêu dấu của Người”.</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63551" y="2078827"/>
            <a:ext cx="8534401"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Côlôxê.</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Chúc tụng Ðấng nhân danh Chúa mà đến: chúc tụng nước Ðavid tổ phụ chúng ta đã đến. –</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cs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15341"/>
            <a:ext cx="6781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Mc 11, 10</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AC7CC5-1DEE-4F67-AA00-160D6BBA7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pic>
        <p:nvPicPr>
          <p:cNvPr id="9" name="Picture 8">
            <a:extLst>
              <a:ext uri="{FF2B5EF4-FFF2-40B4-BE49-F238E27FC236}">
                <a16:creationId xmlns:a16="http://schemas.microsoft.com/office/drawing/2014/main" id="{41A790BE-424E-401D-ABE6-F6E26D2C3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
        <p:nvSpPr>
          <p:cNvPr id="10" name="TextBox 9">
            <a:extLst>
              <a:ext uri="{FF2B5EF4-FFF2-40B4-BE49-F238E27FC236}">
                <a16:creationId xmlns:a16="http://schemas.microsoft.com/office/drawing/2014/main" id="{511CC214-A050-4062-9554-E5CBEC61BE6E}"/>
              </a:ext>
            </a:extLst>
          </p:cNvPr>
          <p:cNvSpPr txBox="1"/>
          <p:nvPr/>
        </p:nvSpPr>
        <p:spPr>
          <a:xfrm>
            <a:off x="4648200" y="133350"/>
            <a:ext cx="4572001"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23, 35-43</a:t>
            </a:r>
            <a:endParaRPr lang="en-US" sz="3200" b="1" dirty="0">
              <a:solidFill>
                <a:srgbClr val="FFFF00"/>
              </a:solidFill>
            </a:endParaRPr>
          </a:p>
        </p:txBody>
      </p:sp>
    </p:spTree>
    <p:extLst>
      <p:ext uri="{BB962C8B-B14F-4D97-AF65-F5344CB8AC3E}">
        <p14:creationId xmlns:p14="http://schemas.microsoft.com/office/powerpoint/2010/main" val="21409887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1238</TotalTime>
  <Words>242</Words>
  <Application>Microsoft Office PowerPoint</Application>
  <PresentationFormat>On-screen Show (16:9)</PresentationFormat>
  <Paragraphs>30</Paragraphs>
  <Slides>15</Slides>
  <Notes>5</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Con chiên bị giết, xứng đáng lãnh nhận quyền năng, thiên tính, không ngoan, sức mạnh, danh dự, vinh quangvà chúc tụng. Nguyện cho Người được vinh quang và vương quốc Người tồn tại đến muôn đời.</vt:lpstr>
      <vt:lpstr> </vt:lpstr>
      <vt:lpstr>PowerPoint Presentation</vt:lpstr>
      <vt:lpstr>  </vt:lpstr>
      <vt:lpstr>PowerPoint Presentation</vt:lpstr>
      <vt:lpstr>Alleluia-alleluia: – Chúc tụng Ðấng nhân danh Chúa mà đến: chúc tụng nước Ðavid tổ phụ chúng ta đã đến. –  Alleluia.</vt:lpstr>
      <vt:lpstr>PowerPoint Presentation</vt:lpstr>
      <vt:lpstr>PowerPoint Presentation</vt:lpstr>
      <vt:lpstr>KINH TIN KÍNH</vt:lpstr>
      <vt:lpstr>PowerPoint Presentation</vt:lpstr>
      <vt:lpstr>PowerPoint Presentation</vt:lpstr>
      <vt:lpstr> 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182</cp:revision>
  <dcterms:created xsi:type="dcterms:W3CDTF">2021-12-05T01:20:54Z</dcterms:created>
  <dcterms:modified xsi:type="dcterms:W3CDTF">2025-10-27T10:29:41Z</dcterms:modified>
</cp:coreProperties>
</file>