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89" r:id="rId7"/>
    <p:sldId id="278" r:id="rId8"/>
    <p:sldId id="282" r:id="rId9"/>
    <p:sldId id="283" r:id="rId10"/>
    <p:sldId id="29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E51D89-FEC1-4F8E-B4AF-7D96C36FD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" y="133350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3EEEC85-083D-4839-8F22-8113B87948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5"/>
            <a:ext cx="9144000" cy="51411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FBECB2-7B09-4095-94BF-44ABF3E7BA64}"/>
              </a:ext>
            </a:extLst>
          </p:cNvPr>
          <p:cNvSpPr txBox="1"/>
          <p:nvPr/>
        </p:nvSpPr>
        <p:spPr>
          <a:xfrm>
            <a:off x="2362874" y="3280983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E51D89-FEC1-4F8E-B4AF-7D96C36FD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" y="133350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3EEEC85-083D-4839-8F22-8113B87948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5"/>
            <a:ext cx="9144000" cy="51411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FBECB2-7B09-4095-94BF-44ABF3E7BA64}"/>
              </a:ext>
            </a:extLst>
          </p:cNvPr>
          <p:cNvSpPr txBox="1"/>
          <p:nvPr/>
        </p:nvSpPr>
        <p:spPr>
          <a:xfrm>
            <a:off x="2362874" y="3280983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370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 Chúa sắp đến cùng với muôn thần thánh của Người. Và trong ngày ấy ánh sáng huy hoàng sẽ bừng lên.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0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 Chúa an ủi dân Người”.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40, 1-11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534074" y="1540192"/>
            <a:ext cx="62247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162" y="2248079"/>
            <a:ext cx="5368946" cy="2895422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uy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quyền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95, 1-2. 3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10ac. 11-12. 13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Lc 3, 4. 6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86891"/>
            <a:ext cx="8534400" cy="3962400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Hãy dọn đường Chúa, hãy sửa đường Chúa cho ngay thẳng; và mọi người sẽ thấy ơn cứu độ của Thiên Chúa.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E51D89-FEC1-4F8E-B4AF-7D96C36FD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" y="133350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3EEEC85-083D-4839-8F22-8113B87948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5"/>
            <a:ext cx="9144000" cy="51411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FBECB2-7B09-4095-94BF-44ABF3E7BA64}"/>
              </a:ext>
            </a:extLst>
          </p:cNvPr>
          <p:cNvSpPr txBox="1"/>
          <p:nvPr/>
        </p:nvSpPr>
        <p:spPr>
          <a:xfrm>
            <a:off x="3487668" y="3151511"/>
            <a:ext cx="48390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18, 12-14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06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132636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23681" y="1294580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Vị Thẩm Phán chí công sẽ ân thưởng cân xứng cho những ai hết tình trông đợi Người ngự đến.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161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53</cp:revision>
  <dcterms:created xsi:type="dcterms:W3CDTF">2018-11-13T15:52:26Z</dcterms:created>
  <dcterms:modified xsi:type="dcterms:W3CDTF">2025-11-21T01:46:32Z</dcterms:modified>
</cp:coreProperties>
</file>