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4" r:id="rId2"/>
    <p:sldId id="257" r:id="rId3"/>
    <p:sldId id="258" r:id="rId4"/>
    <p:sldId id="260" r:id="rId5"/>
    <p:sldId id="275" r:id="rId6"/>
    <p:sldId id="303" r:id="rId7"/>
    <p:sldId id="278" r:id="rId8"/>
    <p:sldId id="282" r:id="rId9"/>
    <p:sldId id="283" r:id="rId10"/>
    <p:sldId id="304" r:id="rId11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0AA8135-78B1-42F9-88DE-A367CB9242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B7E19B9-ACFC-467B-8AAD-9D24CA481945}"/>
              </a:ext>
            </a:extLst>
          </p:cNvPr>
          <p:cNvSpPr txBox="1"/>
          <p:nvPr/>
        </p:nvSpPr>
        <p:spPr>
          <a:xfrm>
            <a:off x="1610315" y="3198642"/>
            <a:ext cx="65059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BA TUẦN II 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1C1DCD5-58D1-423C-BDAE-CC151C0FC8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84" y="100982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0AA8135-78B1-42F9-88DE-A367CB9242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B7E19B9-ACFC-467B-8AAD-9D24CA481945}"/>
              </a:ext>
            </a:extLst>
          </p:cNvPr>
          <p:cNvSpPr txBox="1"/>
          <p:nvPr/>
        </p:nvSpPr>
        <p:spPr>
          <a:xfrm>
            <a:off x="1610315" y="3198642"/>
            <a:ext cx="65059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BA TUẦN II 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1C1DCD5-58D1-423C-BDAE-CC151C0FC8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84" y="100982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2755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259280" y="1317109"/>
            <a:ext cx="8625439" cy="2800767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u="none" strike="noStrike" kern="1200" cap="none" spc="0" baseline="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Chúa, toàn thể địa cầu thờ lạy và ca khen Chúa, lạy Đấng Tối Cao toàn thể Đất Nước ca khen thánh danh của Ngài.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658908" y="0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251519" y="666349"/>
            <a:ext cx="8640961" cy="2800767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“Samuel xức dầu cho Ðavít trước mặt các anh em ngài; và Thánh Thần ngự xuống trên ngài”.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372908" y="151878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rgbClr val="3A3A3A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1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Sm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16, 1-13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251519" y="3273701"/>
            <a:ext cx="889248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Trích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sách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Sa-mu-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en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quyển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thứ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nhất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3894797"/>
            <a:ext cx="2656727" cy="1432748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596523" y="1723153"/>
            <a:ext cx="8063344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Ta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đã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gặp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Ðavít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tớ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của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Ta 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1205714" y="1069216"/>
            <a:ext cx="71250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88, 20. 21-22. 27-28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1407339" y="225735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 </a:t>
            </a:r>
            <a:r>
              <a:rPr lang="en-US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Ga 8, 12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1245836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/>
            <a:r>
              <a:rPr lang="vi-VN" sz="4400" u="sng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Alleluia-alleluia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:</a:t>
            </a:r>
            <a:r>
              <a:rPr lang="vi-VN" sz="4400" b="0" i="0" dirty="0">
                <a:solidFill>
                  <a:srgbClr val="333333"/>
                </a:solidFill>
                <a:latin typeface="+mn-lt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– Chúa phán: “Ta là sự sáng thế gian, ai theo Ta sẽ được ánh sáng ban sự sống”. –</a:t>
            </a:r>
            <a:r>
              <a:rPr lang="vi-VN" sz="4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40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Alleluia.</a:t>
            </a: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0AA8135-78B1-42F9-88DE-A367CB9242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B7E19B9-ACFC-467B-8AAD-9D24CA481945}"/>
              </a:ext>
            </a:extLst>
          </p:cNvPr>
          <p:cNvSpPr txBox="1"/>
          <p:nvPr/>
        </p:nvSpPr>
        <p:spPr>
          <a:xfrm>
            <a:off x="1610315" y="3198642"/>
            <a:ext cx="650599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 Mc 2, 23-28</a:t>
            </a:r>
            <a:endParaRPr lang="en-US" sz="32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1C1DCD5-58D1-423C-BDAE-CC151C0FC8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84" y="100982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62880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514600" y="343448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267037" y="1509921"/>
            <a:ext cx="8731305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400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Các bạn hãy nhìn về Chúa, thì các bạn sẽ vui tươi, và sẽ không hổ ngươi bẽ mặt.</a:t>
            </a:r>
            <a:endParaRPr lang="en-US" sz="44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905</TotalTime>
  <Words>171</Words>
  <Application>Microsoft Office PowerPoint</Application>
  <PresentationFormat>On-screen Show (16:9)</PresentationFormat>
  <Paragraphs>16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Albany</vt:lpstr>
      <vt:lpstr>Arial</vt:lpstr>
      <vt:lpstr>Calibri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63</cp:revision>
  <dcterms:created xsi:type="dcterms:W3CDTF">2018-11-13T15:52:26Z</dcterms:created>
  <dcterms:modified xsi:type="dcterms:W3CDTF">2026-01-13T02:43:04Z</dcterms:modified>
</cp:coreProperties>
</file>