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4" r:id="rId11"/>
    <p:sldId id="1046" r:id="rId12"/>
    <p:sldId id="346" r:id="rId13"/>
    <p:sldId id="445" r:id="rId14"/>
    <p:sldId id="1095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6" d="100"/>
          <a:sy n="76" d="100"/>
        </p:scale>
        <p:origin x="2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5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67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71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A78D1-E77C-4ECF-B934-835237386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54F6EA-3B28-46BA-9EAB-17AFB7CA4043}"/>
              </a:ext>
            </a:extLst>
          </p:cNvPr>
          <p:cNvSpPr txBox="1"/>
          <p:nvPr/>
        </p:nvSpPr>
        <p:spPr>
          <a:xfrm>
            <a:off x="2187271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A78D1-E77C-4ECF-B934-835237386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54F6EA-3B28-46BA-9EAB-17AFB7CA4043}"/>
              </a:ext>
            </a:extLst>
          </p:cNvPr>
          <p:cNvSpPr txBox="1"/>
          <p:nvPr/>
        </p:nvSpPr>
        <p:spPr>
          <a:xfrm>
            <a:off x="2187271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58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Miệng người hiền thuyết đức khôn ngoan, và lưỡi người nói điều đoan chính; luật Thiên Chúa ở trong lòng người.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438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37605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5343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3, 1-13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3474768"/>
            <a:ext cx="2092190" cy="11802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525080"/>
            <a:ext cx="885483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“Vị chủ tịch giáo đoàn phải là người không ai trách cứ được: các vị phụ tá cũng vậy, phải nắm giữ mầu nhiệm đức tin trong lương tâm trong sạch”.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3695179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Phaolô Tông đồ gửi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vô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tội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33500" y="1054031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100, 1-2ab. 2cd-3ab. 5. 6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Cha là Chúa trời đất, con xưng tụng Cha, vì Cha đã mạc khải những mầu nhiệm nước trời cho những kẻ bé mọn. –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A78D1-E77C-4ECF-B934-835237386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1" y="6117"/>
            <a:ext cx="914400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54F6EA-3B28-46BA-9EAB-17AFB7CA4043}"/>
              </a:ext>
            </a:extLst>
          </p:cNvPr>
          <p:cNvSpPr txBox="1"/>
          <p:nvPr/>
        </p:nvSpPr>
        <p:spPr>
          <a:xfrm>
            <a:off x="3581400" y="3714750"/>
            <a:ext cx="41373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7, 11-17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3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 Thiên Chúa, cao quý thay ân sủng của Ngài. Con người ta tìm nương tựa trong bóng cánh của Ngài.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200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Miệng người hiền thuyết đức khôn ngoan, và lưỡi người nói điều đoan chính; luật Thiên Chúa ở trong lòng người.</vt:lpstr>
      <vt:lpstr>PowerPoint Presentation</vt:lpstr>
      <vt:lpstr>Ðáp:  Con sẽ sống theo lòng vô tội</vt:lpstr>
      <vt:lpstr>Alleluia, alleluia! – Lạy Cha là Chúa trời đất, con xưng tụng Cha, vì Cha đã mạc khải những mầu nhiệm nước trời cho những kẻ bé mọn. – Alleluia.</vt:lpstr>
      <vt:lpstr>PowerPoint Presentation</vt:lpstr>
      <vt:lpstr>PowerPoint Presentation</vt:lpstr>
      <vt:lpstr>Ôi Thiên Chúa, cao quý thay ân sủng của Ngài. Con người ta tìm nương tựa trong bóng cánh của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167</cp:revision>
  <dcterms:created xsi:type="dcterms:W3CDTF">2021-12-05T01:20:54Z</dcterms:created>
  <dcterms:modified xsi:type="dcterms:W3CDTF">2025-09-01T13:58:36Z</dcterms:modified>
</cp:coreProperties>
</file>