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7" r:id="rId11"/>
    <p:sldId id="1046" r:id="rId12"/>
    <p:sldId id="346" r:id="rId13"/>
    <p:sldId id="445" r:id="rId14"/>
    <p:sldId id="110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1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28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15F179-F443-4BBB-8012-EA57EE6850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009"/>
            <a:ext cx="9138821" cy="5165509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1AF45D-6D15-44B0-AB3B-EDFDDAF369A9}"/>
              </a:ext>
            </a:extLst>
          </p:cNvPr>
          <p:cNvSpPr txBox="1"/>
          <p:nvPr/>
        </p:nvSpPr>
        <p:spPr>
          <a:xfrm>
            <a:off x="1676400" y="3257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15F179-F443-4BBB-8012-EA57EE6850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009"/>
            <a:ext cx="9138821" cy="5165509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1AF45D-6D15-44B0-AB3B-EDFDDAF369A9}"/>
              </a:ext>
            </a:extLst>
          </p:cNvPr>
          <p:cNvSpPr txBox="1"/>
          <p:nvPr/>
        </p:nvSpPr>
        <p:spPr>
          <a:xfrm>
            <a:off x="1676400" y="3257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65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504950"/>
            <a:ext cx="8801100" cy="3276599"/>
          </a:xfrm>
        </p:spPr>
        <p:txBody>
          <a:bodyPr>
            <a:noAutofit/>
          </a:bodyPr>
          <a:lstStyle/>
          <a:p>
            <a:pPr algn="l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br>
              <a:rPr lang="vi-VN" b="1" dirty="0">
                <a:solidFill>
                  <a:schemeClr val="bg1"/>
                </a:solidFill>
              </a:rPr>
            </a:b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1, 16-25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480770"/>
            <a:ext cx="3639637" cy="2053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“Dẫu loài người biết Thiên Chúa, họ không tôn vinh Người cho xứng với Thiên Chúa”.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2519128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Thánh Phaolô Tông đồ gửi tín hữu Rôma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 xanh tường thuật vinh quang Thiên Chúa (c. 2a).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18, 2-3. 4-5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15F179-F443-4BBB-8012-EA57EE6850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009"/>
            <a:ext cx="9138821" cy="5165509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1AF45D-6D15-44B0-AB3B-EDFDDAF369A9}"/>
              </a:ext>
            </a:extLst>
          </p:cNvPr>
          <p:cNvSpPr txBox="1"/>
          <p:nvPr/>
        </p:nvSpPr>
        <p:spPr>
          <a:xfrm>
            <a:off x="2743200" y="3105150"/>
            <a:ext cx="563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37-41</a:t>
            </a:r>
            <a:endParaRPr lang="en-US" sz="3600" b="1" i="0" dirty="0">
              <a:solidFill>
                <a:srgbClr val="FFFF00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3188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184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 </vt:lpstr>
      <vt:lpstr>PowerPoint Presentation</vt:lpstr>
      <vt:lpstr>Ðáp:  Trời xanh tường thuật vinh quang Thiên Chúa (c. 2a).</vt:lpstr>
      <vt:lpstr>Alleluia, alleluia! – Lạy Chúa, lời Chúa là thần trí và là sự sống; Chúa có những lời ban sự sống đời đời. –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176</cp:revision>
  <dcterms:created xsi:type="dcterms:W3CDTF">2021-12-05T01:20:54Z</dcterms:created>
  <dcterms:modified xsi:type="dcterms:W3CDTF">2025-10-06T07:42:47Z</dcterms:modified>
</cp:coreProperties>
</file>