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1" r:id="rId7"/>
    <p:sldId id="278" r:id="rId8"/>
    <p:sldId id="282" r:id="rId9"/>
    <p:sldId id="283" r:id="rId10"/>
    <p:sldId id="302"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EBCD44D1-0646-4F9C-94D7-58F3AA272B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F386F999-451E-4A4C-97BC-60D1B802EAF5}"/>
              </a:ext>
            </a:extLst>
          </p:cNvPr>
          <p:cNvSpPr txBox="1"/>
          <p:nvPr/>
        </p:nvSpPr>
        <p:spPr>
          <a:xfrm>
            <a:off x="1909720" y="356278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III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EBCD44D1-0646-4F9C-94D7-58F3AA272B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F386F999-451E-4A4C-97BC-60D1B802EAF5}"/>
              </a:ext>
            </a:extLst>
          </p:cNvPr>
          <p:cNvSpPr txBox="1"/>
          <p:nvPr/>
        </p:nvSpPr>
        <p:spPr>
          <a:xfrm>
            <a:off x="1909720" y="356278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III THƯỜNG NIÊN A</a:t>
            </a:r>
            <a:endParaRPr lang="en-US" sz="2800" b="1" dirty="0">
              <a:solidFill>
                <a:srgbClr val="FFFF00"/>
              </a:solidFill>
            </a:endParaRPr>
          </a:p>
        </p:txBody>
      </p:sp>
    </p:spTree>
    <p:extLst>
      <p:ext uri="{BB962C8B-B14F-4D97-AF65-F5344CB8AC3E}">
        <p14:creationId xmlns:p14="http://schemas.microsoft.com/office/powerpoint/2010/main" val="205442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0211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rPr>
              <a:t>Toàn thể địa cầu, hãy ca mừng Chúa một bài ca mới, hãy ca mừng Chúa. Sáng láng và oai nghiêm toả trước thiên nhan Người, uy hùng và tráng lệ phủ trên ngai báu Người.</a:t>
            </a:r>
            <a:endParaRPr lang="en-US" sz="4400" b="1" i="0" u="none" strike="noStrike" kern="1200" cap="none" spc="0" baseline="0" dirty="0">
              <a:solidFill>
                <a:schemeClr val="bg1"/>
              </a:solidFill>
              <a:uFillTx/>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58908" y="0"/>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66349"/>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Roboto" panose="02000000000000000000" pitchFamily="2" charset="0"/>
              </a:rPr>
              <a:t>“Ða-vít và toàn dân Ít-ra-en hân hoan đi rước hòm bia Thiên Chúa”.</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Roboto" panose="02000000000000000000" pitchFamily="2" charset="0"/>
              </a:rPr>
              <a:t>2 </a:t>
            </a:r>
            <a:r>
              <a:rPr lang="en-US" sz="4000" b="0" i="0" dirty="0" err="1">
                <a:solidFill>
                  <a:schemeClr val="bg1"/>
                </a:solidFill>
                <a:effectLst/>
                <a:latin typeface="Roboto" panose="02000000000000000000" pitchFamily="2" charset="0"/>
              </a:rPr>
              <a:t>Sm</a:t>
            </a:r>
            <a:r>
              <a:rPr lang="en-US" sz="4000" b="0" i="0" dirty="0">
                <a:solidFill>
                  <a:schemeClr val="bg1"/>
                </a:solidFill>
                <a:effectLst/>
                <a:latin typeface="Roboto" panose="02000000000000000000" pitchFamily="2" charset="0"/>
              </a:rPr>
              <a:t> 6, 12b-15, 17-19</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642758"/>
            <a:ext cx="8892482" cy="707886"/>
          </a:xfrm>
          <a:prstGeom prst="rect">
            <a:avLst/>
          </a:prstGeom>
          <a:noFill/>
        </p:spPr>
        <p:txBody>
          <a:bodyPr wrap="square">
            <a:spAutoFit/>
          </a:bodyPr>
          <a:lstStyle/>
          <a:p>
            <a:r>
              <a:rPr lang="en-US" sz="4000" b="0" i="0" dirty="0" err="1">
                <a:solidFill>
                  <a:schemeClr val="bg1"/>
                </a:solidFill>
                <a:effectLst/>
                <a:latin typeface="Roboto" panose="02000000000000000000" pitchFamily="2" charset="0"/>
              </a:rPr>
              <a:t>Trích</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sách</a:t>
            </a:r>
            <a:r>
              <a:rPr lang="en-US" sz="4000" b="0" i="0" dirty="0">
                <a:solidFill>
                  <a:schemeClr val="bg1"/>
                </a:solidFill>
                <a:effectLst/>
                <a:latin typeface="Roboto" panose="02000000000000000000" pitchFamily="2" charset="0"/>
              </a:rPr>
              <a:t> Sa-mu-</a:t>
            </a:r>
            <a:r>
              <a:rPr lang="en-US" sz="4000" b="0" i="0" dirty="0" err="1">
                <a:solidFill>
                  <a:schemeClr val="bg1"/>
                </a:solidFill>
                <a:effectLst/>
                <a:latin typeface="Roboto" panose="02000000000000000000" pitchFamily="2" charset="0"/>
              </a:rPr>
              <a:t>en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quyển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thứ</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hai</a:t>
            </a:r>
            <a:r>
              <a:rPr lang="en-US" sz="4000" b="0" i="0" dirty="0">
                <a:solidFill>
                  <a:schemeClr val="bg1"/>
                </a:solidFill>
                <a:effectLst/>
                <a:latin typeface="Roboto" panose="02000000000000000000" pitchFamily="2"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62984" y="3350644"/>
            <a:ext cx="3665743" cy="1976901"/>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Roboto" panose="02000000000000000000" pitchFamily="2" charset="0"/>
              </a:rPr>
              <a:t>Vua hiển vinh là ai vậy? Chính Người là Thiên Chúa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Roboto" panose="02000000000000000000" pitchFamily="2" charset="0"/>
              </a:rPr>
              <a:t>Tv 23, 7. 8. 9. 10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Roboto" panose="02000000000000000000" pitchFamily="2" charset="0"/>
              </a:rPr>
              <a:t>Ga 15,15b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vi-VN" sz="4400" i="0" dirty="0">
                <a:solidFill>
                  <a:schemeClr val="bg1"/>
                </a:solidFill>
                <a:effectLst/>
                <a:latin typeface="Roboto" panose="02000000000000000000" pitchFamily="2" charset="0"/>
              </a:rPr>
              <a:t>– Chúa phán: “Thầy gọi các con là bạn hữu, vì tất cả những gì Thầy đã nghe biết nơi Cha Thầy, thì Thầy đã cho các con biết”. –</a:t>
            </a:r>
            <a:r>
              <a:rPr lang="en-US" sz="4400" i="0" dirty="0">
                <a:solidFill>
                  <a:schemeClr val="bg1"/>
                </a:solidFill>
                <a:effectLst/>
                <a:latin typeface="Roboto" panose="02000000000000000000" pitchFamily="2"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EBCD44D1-0646-4F9C-94D7-58F3AA272B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F386F999-451E-4A4C-97BC-60D1B802EAF5}"/>
              </a:ext>
            </a:extLst>
          </p:cNvPr>
          <p:cNvSpPr txBox="1"/>
          <p:nvPr/>
        </p:nvSpPr>
        <p:spPr>
          <a:xfrm>
            <a:off x="1909720" y="3562783"/>
            <a:ext cx="6505996" cy="584775"/>
          </a:xfrm>
          <a:prstGeom prst="rect">
            <a:avLst/>
          </a:prstGeom>
          <a:noFill/>
        </p:spPr>
        <p:txBody>
          <a:bodyPr wrap="square">
            <a:spAutoFit/>
          </a:bodyPr>
          <a:lstStyle/>
          <a:p>
            <a:pPr algn="ctr"/>
            <a:r>
              <a:rPr lang="en-US" sz="3200" b="1" i="0" dirty="0" err="1">
                <a:solidFill>
                  <a:srgbClr val="FFFF00"/>
                </a:solidFill>
                <a:effectLst/>
                <a:latin typeface="Roboto" panose="02000000000000000000" pitchFamily="2" charset="0"/>
              </a:rPr>
              <a:t>Phúc</a:t>
            </a:r>
            <a:r>
              <a:rPr lang="en-US" sz="3200" b="1" i="0" dirty="0">
                <a:solidFill>
                  <a:srgbClr val="FFFF00"/>
                </a:solidFill>
                <a:effectLst/>
                <a:latin typeface="Roboto" panose="02000000000000000000" pitchFamily="2" charset="0"/>
              </a:rPr>
              <a:t> </a:t>
            </a:r>
            <a:r>
              <a:rPr lang="en-US" sz="3200" b="1" i="0" dirty="0" err="1">
                <a:solidFill>
                  <a:srgbClr val="FFFF00"/>
                </a:solidFill>
                <a:effectLst/>
                <a:latin typeface="Roboto" panose="02000000000000000000" pitchFamily="2" charset="0"/>
              </a:rPr>
              <a:t>Âm</a:t>
            </a:r>
            <a:r>
              <a:rPr lang="en-US" sz="3200" b="1" i="0" dirty="0">
                <a:solidFill>
                  <a:srgbClr val="FFFF00"/>
                </a:solidFill>
                <a:effectLst/>
                <a:latin typeface="Roboto" panose="02000000000000000000" pitchFamily="2" charset="0"/>
              </a:rPr>
              <a:t>: Mc 3, 31-35</a:t>
            </a:r>
            <a:endParaRPr lang="en-US" sz="3200" b="1" dirty="0">
              <a:solidFill>
                <a:srgbClr val="FFFF00"/>
              </a:solidFill>
            </a:endParaRPr>
          </a:p>
        </p:txBody>
      </p:sp>
    </p:spTree>
    <p:extLst>
      <p:ext uri="{BB962C8B-B14F-4D97-AF65-F5344CB8AC3E}">
        <p14:creationId xmlns:p14="http://schemas.microsoft.com/office/powerpoint/2010/main" val="2251575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67037" y="1509921"/>
            <a:ext cx="8731305" cy="2123658"/>
          </a:xfrm>
          <a:prstGeom prst="rect">
            <a:avLst/>
          </a:prstGeom>
          <a:noFill/>
        </p:spPr>
        <p:txBody>
          <a:bodyPr wrap="square">
            <a:spAutoFit/>
          </a:bodyPr>
          <a:lstStyle/>
          <a:p>
            <a:pPr algn="just"/>
            <a:r>
              <a:rPr lang="vi-VN" sz="4400" b="1" i="0" dirty="0">
                <a:solidFill>
                  <a:schemeClr val="bg1"/>
                </a:solidFill>
                <a:effectLst/>
                <a:latin typeface="Roboto" panose="02000000000000000000" pitchFamily="2" charset="0"/>
              </a:rPr>
              <a:t>Các bạn hãy nhìn về Chúa, thì các bạn sẽ vui tươi, và sẽ không hổ ngươi bẽ mặt.</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807</TotalTime>
  <Words>193</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62</cp:revision>
  <dcterms:created xsi:type="dcterms:W3CDTF">2018-11-13T15:52:26Z</dcterms:created>
  <dcterms:modified xsi:type="dcterms:W3CDTF">2026-01-15T08:24:56Z</dcterms:modified>
</cp:coreProperties>
</file>