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1" r:id="rId11"/>
    <p:sldId id="1046" r:id="rId12"/>
    <p:sldId id="346" r:id="rId13"/>
    <p:sldId id="445" r:id="rId14"/>
    <p:sldId id="111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45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58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1D6EE8C8-0773-4E73-9B01-EB20036B8F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551"/>
            <a:ext cx="9221192" cy="5172601"/>
          </a:xfr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E503106-6CF2-4204-B5A6-F1D8D28301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04" y="136207"/>
            <a:ext cx="1185396" cy="118539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1E8B8DF-7B9C-49B2-9409-87B2F133F10E}"/>
              </a:ext>
            </a:extLst>
          </p:cNvPr>
          <p:cNvSpPr txBox="1"/>
          <p:nvPr/>
        </p:nvSpPr>
        <p:spPr>
          <a:xfrm>
            <a:off x="2561662" y="103879"/>
            <a:ext cx="66272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1D6EE8C8-0773-4E73-9B01-EB20036B8F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551"/>
            <a:ext cx="9221192" cy="5172601"/>
          </a:xfr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E503106-6CF2-4204-B5A6-F1D8D28301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04" y="136207"/>
            <a:ext cx="1185396" cy="118539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1E8B8DF-7B9C-49B2-9409-87B2F133F10E}"/>
              </a:ext>
            </a:extLst>
          </p:cNvPr>
          <p:cNvSpPr txBox="1"/>
          <p:nvPr/>
        </p:nvSpPr>
        <p:spPr>
          <a:xfrm>
            <a:off x="2561662" y="103879"/>
            <a:ext cx="66272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44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Đây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vị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tuyển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chọn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tình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thành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quang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27760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Ep 2, 19-22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218097"/>
            <a:ext cx="4114800" cy="232127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“Anh em đã được xây dựng trên nền tảng các tông đồ và các tiên tri”.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90130" y="2495550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Êphêxô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770281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vang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cùng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đất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18, 2-3. 4-5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666750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Chúng con ca ngợi Chúa là Thiên Chúa; chúng con tuyên xưng Chúa là Chúa tể; lạy Chúa, ca đoàn vinh quang các tông đồ ca ngợi Chúa.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133350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1D6EE8C8-0773-4E73-9B01-EB20036B8F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551"/>
            <a:ext cx="9221192" cy="5172601"/>
          </a:xfr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E503106-6CF2-4204-B5A6-F1D8D28301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04" y="136207"/>
            <a:ext cx="1185396" cy="118539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1E8B8DF-7B9C-49B2-9409-87B2F133F10E}"/>
              </a:ext>
            </a:extLst>
          </p:cNvPr>
          <p:cNvSpPr txBox="1"/>
          <p:nvPr/>
        </p:nvSpPr>
        <p:spPr>
          <a:xfrm>
            <a:off x="4771462" y="3257550"/>
            <a:ext cx="39153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6, 12-19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62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Ai yêu mến Thầy, thì sẽ giữ lời Thầy, và Cha Thầy sẽ yêu mến người ấy, và Chúng Ta sẽ đến và ở trong người ấy.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1678</TotalTime>
  <Words>196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Đây là những vị Thánh, mà Chúa đã tuyển chọn trong tình yêu chân thành, và đã ban cho ngài vinh quang muôn đời.</vt:lpstr>
      <vt:lpstr>PowerPoint Presentation</vt:lpstr>
      <vt:lpstr>Ðáp:  Tiếng chúng đã vang cùng trái đất</vt:lpstr>
      <vt:lpstr>Alleluia, alleluia!  – Chúng con ca ngợi Chúa là Thiên Chúa; chúng con tuyên xưng Chúa là Chúa tể; lạy Chúa, ca đoàn vinh quang các tông đồ ca ngợi Chúa. – Alleluia.</vt:lpstr>
      <vt:lpstr>PowerPoint Presentation</vt:lpstr>
      <vt:lpstr>PowerPoint Presentation</vt:lpstr>
      <vt:lpstr>Chúa phán: Ai yêu mến Thầy, thì sẽ giữ lời Thầy, và Cha Thầy sẽ yêu mến người ấy, và Chúng Ta sẽ đến và ở trong người ấy.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181</cp:revision>
  <dcterms:created xsi:type="dcterms:W3CDTF">2021-12-05T01:20:54Z</dcterms:created>
  <dcterms:modified xsi:type="dcterms:W3CDTF">2025-10-17T04:39:30Z</dcterms:modified>
</cp:coreProperties>
</file>