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</p:sldMasterIdLst>
  <p:notesMasterIdLst>
    <p:notesMasterId r:id="rId16"/>
  </p:notesMasterIdLst>
  <p:sldIdLst>
    <p:sldId id="1100" r:id="rId6"/>
    <p:sldId id="316" r:id="rId7"/>
    <p:sldId id="1029" r:id="rId8"/>
    <p:sldId id="1056" r:id="rId9"/>
    <p:sldId id="426" r:id="rId10"/>
    <p:sldId id="1113" r:id="rId11"/>
    <p:sldId id="1046" r:id="rId12"/>
    <p:sldId id="346" r:id="rId13"/>
    <p:sldId id="445" r:id="rId14"/>
    <p:sldId id="1114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009A46"/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370" autoAdjust="0"/>
  </p:normalViewPr>
  <p:slideViewPr>
    <p:cSldViewPr>
      <p:cViewPr varScale="1">
        <p:scale>
          <a:sx n="72" d="100"/>
          <a:sy n="72" d="100"/>
        </p:scale>
        <p:origin x="348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90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6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5B1F90-8D13-4127-AEAE-201CE74048A6}"/>
              </a:ext>
            </a:extLst>
          </p:cNvPr>
          <p:cNvSpPr txBox="1"/>
          <p:nvPr/>
        </p:nvSpPr>
        <p:spPr>
          <a:xfrm>
            <a:off x="1690143" y="3486150"/>
            <a:ext cx="6934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HAI TUẦN XXXI THƯỜNG NIÊN C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910F74-838E-448B-A1B3-E5432764B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4" y="0"/>
            <a:ext cx="9160964" cy="51435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4D6E6A-711A-4E3A-90BD-785E13C70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9455"/>
            <a:ext cx="1080543" cy="108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5B1F90-8D13-4127-AEAE-201CE74048A6}"/>
              </a:ext>
            </a:extLst>
          </p:cNvPr>
          <p:cNvSpPr txBox="1"/>
          <p:nvPr/>
        </p:nvSpPr>
        <p:spPr>
          <a:xfrm>
            <a:off x="1690143" y="3486150"/>
            <a:ext cx="6934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HAI TUẦN XXXI THƯỜNG NIÊN C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910F74-838E-448B-A1B3-E5432764B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4" y="0"/>
            <a:ext cx="9160964" cy="51435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4D6E6A-711A-4E3A-90BD-785E13C70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9455"/>
            <a:ext cx="1080543" cy="108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" y="1123950"/>
            <a:ext cx="8801100" cy="3276599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là Thiên Chúa chúng tôi, xin đừng bỏ rơi tôi, và xin đừng lìa xa tôi. Lạy Chúa là quền lực phần rỗi tôi, xin phù  giúp tôi.</a:t>
            </a:r>
            <a:endParaRPr lang="vi-VN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86BB9-B6F7-4999-BCC7-DB0AD72AC438}"/>
              </a:ext>
            </a:extLst>
          </p:cNvPr>
          <p:cNvSpPr txBox="1"/>
          <p:nvPr/>
        </p:nvSpPr>
        <p:spPr>
          <a:xfrm>
            <a:off x="2286000" y="57150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228600" y="146760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Rm 12, 5-16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586" y="3105150"/>
            <a:ext cx="4315014" cy="24342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136766" y="730985"/>
            <a:ext cx="885483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“Kẻ này là chi thể của người kia”.</a:t>
            </a:r>
            <a:endParaRPr lang="vi-VN" sz="4400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99036" y="2100040"/>
            <a:ext cx="90072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Thánh Phaolô Tông đồ gửi tín hữu Rôma.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2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62150"/>
            <a:ext cx="8534400" cy="2438400"/>
          </a:xfrm>
        </p:spPr>
        <p:txBody>
          <a:bodyPr>
            <a:normAutofit/>
          </a:bodyPr>
          <a:lstStyle/>
          <a:p>
            <a:pPr algn="just"/>
            <a:r>
              <a:rPr lang="en-US" sz="49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9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4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xin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giữ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hồn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trong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bình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1B11A-6F83-4AF2-A82F-8A90599E79EB}"/>
              </a:ext>
            </a:extLst>
          </p:cNvPr>
          <p:cNvSpPr txBox="1"/>
          <p:nvPr/>
        </p:nvSpPr>
        <p:spPr>
          <a:xfrm>
            <a:off x="3124200" y="2857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101A7-7A50-4267-B637-FFC602B63662}"/>
              </a:ext>
            </a:extLst>
          </p:cNvPr>
          <p:cNvSpPr txBox="1"/>
          <p:nvPr/>
        </p:nvSpPr>
        <p:spPr>
          <a:xfrm>
            <a:off x="1371600" y="112395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Tv 130, 1. 2. 3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563493"/>
            <a:ext cx="8305800" cy="4229100"/>
          </a:xfrm>
        </p:spPr>
        <p:txBody>
          <a:bodyPr>
            <a:noAutofit/>
          </a:bodyPr>
          <a:lstStyle/>
          <a:p>
            <a:pPr algn="l"/>
            <a:r>
              <a:rPr lang="en-US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Alleluia,alleluia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! </a:t>
            </a:r>
            <a:b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</a:b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Giêrusalem, hãy ngợi khen Chúa, Ðấng đã sai lời Người xuống cõi trần ai. 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en-US" b="1" u="sng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3879CB-1706-4F56-B414-73544B8CA3BA}"/>
              </a:ext>
            </a:extLst>
          </p:cNvPr>
          <p:cNvSpPr txBox="1"/>
          <p:nvPr/>
        </p:nvSpPr>
        <p:spPr>
          <a:xfrm>
            <a:off x="1066800" y="209550"/>
            <a:ext cx="670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Alleluia: </a:t>
            </a:r>
            <a:r>
              <a:rPr lang="pt-BR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147, 12a và 15a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910F74-838E-448B-A1B3-E5432764B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4" y="0"/>
            <a:ext cx="9160964" cy="51435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4D6E6A-711A-4E3A-90BD-785E13C70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9455"/>
            <a:ext cx="1080543" cy="10805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C6E428-F93F-4C09-85B1-D98A543F9530}"/>
              </a:ext>
            </a:extLst>
          </p:cNvPr>
          <p:cNvSpPr txBox="1"/>
          <p:nvPr/>
        </p:nvSpPr>
        <p:spPr>
          <a:xfrm>
            <a:off x="4572000" y="4095750"/>
            <a:ext cx="4724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 Lc 14, 15-24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9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047750"/>
            <a:ext cx="8382000" cy="36194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xin chỉ cho tôi biết đường lối trường sinh, và xin cho tôi no đầy hoan hỉ trước thiên nhan.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45E0C-A35F-4DDD-A95C-64550B5F1418}"/>
              </a:ext>
            </a:extLst>
          </p:cNvPr>
          <p:cNvSpPr txBox="1"/>
          <p:nvPr/>
        </p:nvSpPr>
        <p:spPr>
          <a:xfrm>
            <a:off x="2667000" y="36195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189</Words>
  <Application>Microsoft Office PowerPoint</Application>
  <PresentationFormat>On-screen Show (16:9)</PresentationFormat>
  <Paragraphs>22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Helvetica Neue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PowerPoint Presentation</vt:lpstr>
      <vt:lpstr>Lạy Chúa, là Thiên Chúa chúng tôi, xin đừng bỏ rơi tôi, và xin đừng lìa xa tôi. Lạy Chúa là quền lực phần rỗi tôi, xin phù  giúp tôi.</vt:lpstr>
      <vt:lpstr>PowerPoint Presentation</vt:lpstr>
      <vt:lpstr>Ðáp:  Lạy Chúa, xin giữ linh hồn con trong bình an của Chúa.</vt:lpstr>
      <vt:lpstr>Alleluia,alleluia!  – Giêrusalem, hãy ngợi khen Chúa, Ðấng đã sai lời Người xuống cõi trần ai.  – Alleluia.</vt:lpstr>
      <vt:lpstr>PowerPoint Presentation</vt:lpstr>
      <vt:lpstr>PowerPoint Presentation</vt:lpstr>
      <vt:lpstr>Lạy Chúa, xin chỉ cho tôi biết đường lối trường sinh, và xin cho tôi no đầy hoan hỉ trước thiên nhan.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182</cp:revision>
  <dcterms:created xsi:type="dcterms:W3CDTF">2021-12-05T01:20:54Z</dcterms:created>
  <dcterms:modified xsi:type="dcterms:W3CDTF">2025-10-20T03:52:24Z</dcterms:modified>
</cp:coreProperties>
</file>