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13" r:id="rId11"/>
    <p:sldId id="1046" r:id="rId12"/>
    <p:sldId id="346" r:id="rId13"/>
    <p:sldId id="445" r:id="rId14"/>
    <p:sldId id="1114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290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565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5B1F90-8D13-4127-AEAE-201CE74048A6}"/>
              </a:ext>
            </a:extLst>
          </p:cNvPr>
          <p:cNvSpPr txBox="1"/>
          <p:nvPr/>
        </p:nvSpPr>
        <p:spPr>
          <a:xfrm>
            <a:off x="1690143" y="34861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XXXI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D910F74-838E-448B-A1B3-E5432764B0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64" y="0"/>
            <a:ext cx="9160964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4D6E6A-711A-4E3A-90BD-785E13C70F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39455"/>
            <a:ext cx="1080543" cy="108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5B1F90-8D13-4127-AEAE-201CE74048A6}"/>
              </a:ext>
            </a:extLst>
          </p:cNvPr>
          <p:cNvSpPr txBox="1"/>
          <p:nvPr/>
        </p:nvSpPr>
        <p:spPr>
          <a:xfrm>
            <a:off x="1690143" y="34861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XXXI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D910F74-838E-448B-A1B3-E5432764B0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64" y="0"/>
            <a:ext cx="9160964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4D6E6A-711A-4E3A-90BD-785E13C70F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39455"/>
            <a:ext cx="1080543" cy="108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1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là Thiên Chúa chúng tôi, xin đừng bỏ rơi tôi, và xin đừng lìa xa tôi. Lạy Chúa là quền lực phần rỗi tôi, xin phù  giúp tôi.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Rm 12, 5-16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586" y="3105150"/>
            <a:ext cx="4315014" cy="24342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“Kẻ này là chi thể của người kia”.</a:t>
            </a: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99036" y="2100040"/>
            <a:ext cx="90072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Rôma.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962150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giữ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hồn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bình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371600" y="112395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130, 1. 2. 3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563493"/>
            <a:ext cx="8305800" cy="4229100"/>
          </a:xfrm>
        </p:spPr>
        <p:txBody>
          <a:bodyPr>
            <a:noAutofit/>
          </a:bodyPr>
          <a:lstStyle/>
          <a:p>
            <a:pPr algn="l"/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Alleluia,alleluia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! </a:t>
            </a:r>
            <a:b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Giêrusalem, hãy ngợi khen Chúa, Ðấng đã sai lời Người xuống cõi trần ai.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879CB-1706-4F56-B414-73544B8CA3BA}"/>
              </a:ext>
            </a:extLst>
          </p:cNvPr>
          <p:cNvSpPr txBox="1"/>
          <p:nvPr/>
        </p:nvSpPr>
        <p:spPr>
          <a:xfrm>
            <a:off x="1066800" y="209550"/>
            <a:ext cx="6705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pt-BR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147, 12a và 15a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D910F74-838E-448B-A1B3-E5432764B0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64" y="0"/>
            <a:ext cx="9160964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4D6E6A-711A-4E3A-90BD-785E13C70F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39455"/>
            <a:ext cx="1080543" cy="10805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C6E428-F93F-4C09-85B1-D98A543F9530}"/>
              </a:ext>
            </a:extLst>
          </p:cNvPr>
          <p:cNvSpPr txBox="1"/>
          <p:nvPr/>
        </p:nvSpPr>
        <p:spPr>
          <a:xfrm>
            <a:off x="4572000" y="4095750"/>
            <a:ext cx="4724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14, 15-24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79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0477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chỉ cho tôi biết đường lối trường sinh, và xin cho tôi no đầy hoan hỉ trước thiên nhan.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3619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1691</TotalTime>
  <Words>189</Words>
  <Application>Microsoft Office PowerPoint</Application>
  <PresentationFormat>On-screen Show (16:9)</PresentationFormat>
  <Paragraphs>22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là Thiên Chúa chúng tôi, xin đừng bỏ rơi tôi, và xin đừng lìa xa tôi. Lạy Chúa là quền lực phần rỗi tôi, xin phù  giúp tôi.</vt:lpstr>
      <vt:lpstr>PowerPoint Presentation</vt:lpstr>
      <vt:lpstr>Ðáp:  Lạy Chúa, xin giữ linh hồn con trong bình an của Chúa.</vt:lpstr>
      <vt:lpstr>Alleluia,alleluia!  – Giêrusalem, hãy ngợi khen Chúa, Ðấng đã sai lời Người xuống cõi trần ai.  – Alleluia.</vt:lpstr>
      <vt:lpstr>PowerPoint Presentation</vt:lpstr>
      <vt:lpstr>PowerPoint Presentation</vt:lpstr>
      <vt:lpstr>Lạy Chúa, xin chỉ cho tôi biết đường lối trường sinh, và xin cho tôi no đầy hoan hỉ trước thiên nhan.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182</cp:revision>
  <dcterms:created xsi:type="dcterms:W3CDTF">2021-12-05T01:20:54Z</dcterms:created>
  <dcterms:modified xsi:type="dcterms:W3CDTF">2025-10-20T03:52:24Z</dcterms:modified>
</cp:coreProperties>
</file>