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5" r:id="rId11"/>
    <p:sldId id="1046" r:id="rId12"/>
    <p:sldId id="346" r:id="rId13"/>
    <p:sldId id="445" r:id="rId14"/>
    <p:sldId id="1116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435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777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B505682-48A5-402D-B67B-15C11944E8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03E38C5-FD8D-4355-AEF1-D147639D902B}"/>
              </a:ext>
            </a:extLst>
          </p:cNvPr>
          <p:cNvSpPr txBox="1"/>
          <p:nvPr/>
        </p:nvSpPr>
        <p:spPr>
          <a:xfrm>
            <a:off x="1689403" y="32575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B505682-48A5-402D-B67B-15C11944E8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03E38C5-FD8D-4355-AEF1-D147639D902B}"/>
              </a:ext>
            </a:extLst>
          </p:cNvPr>
          <p:cNvSpPr txBox="1"/>
          <p:nvPr/>
        </p:nvSpPr>
        <p:spPr>
          <a:xfrm>
            <a:off x="1689403" y="32575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XXXII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370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khẩn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kêu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2, 23 – 3, 9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591488"/>
            <a:ext cx="3456622" cy="194998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54619" y="666750"/>
            <a:ext cx="885483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Ðối với con mắt người không hiểu biết, thì hình như các ngài đã chết, nhưng thật ra các ngài sống trong bình an”.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54619" y="3052449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Ngoan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tụng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lúc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33, 2-3. 16-17. 18-19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706515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Nguyện cho lời Chúa Kitô cư ngụ dồi dào trong anh em; anh em hãy nhờ Ðức Kitô mà tạ ơn Chúa Cha.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1676400" y="133350"/>
            <a:ext cx="6172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 </a:t>
            </a:r>
            <a:r>
              <a:rPr lang="pt-BR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Cl 3, 16a và 17c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B505682-48A5-402D-B67B-15C11944E8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03E38C5-FD8D-4355-AEF1-D147639D902B}"/>
              </a:ext>
            </a:extLst>
          </p:cNvPr>
          <p:cNvSpPr txBox="1"/>
          <p:nvPr/>
        </p:nvSpPr>
        <p:spPr>
          <a:xfrm>
            <a:off x="3200400" y="3105150"/>
            <a:ext cx="45589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17, 7-10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64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chăn nuôi tôi, tôi chẳng thiếu thốn chi, trên đồng cỏ xanh rì, Người thả tôi nằm nghỉ, Người hướng dẫn tôi tới nguồn nước, chỗ nghỉ ngơi.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1683</TotalTime>
  <Words>204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Xin cho lời tôi khẩn nguyện thấu đến tai Chúa; lạy Chúa, xin Chúa lắng tai nghe tiếng tôi kêu cầu.</vt:lpstr>
      <vt:lpstr>PowerPoint Presentation</vt:lpstr>
      <vt:lpstr>Ðáp:  Tôi chúc tụng Thiên Chúa trong mọi lúc</vt:lpstr>
      <vt:lpstr>Alleluia, alleluia! – Nguyện cho lời Chúa Kitô cư ngụ dồi dào trong anh em; anh em hãy nhờ Ðức Kitô mà tạ ơn Chúa Cha. –  Alleluia.</vt:lpstr>
      <vt:lpstr>PowerPoint Presentation</vt:lpstr>
      <vt:lpstr>PowerPoint Presentation</vt:lpstr>
      <vt:lpstr>Chúa chăn nuôi tôi, tôi chẳng thiếu thốn chi, trên đồng cỏ xanh rì, Người thả tôi nằm nghỉ, Người hướng dẫn tôi tới nguồn nước, chỗ nghỉ ngơi.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182</cp:revision>
  <dcterms:created xsi:type="dcterms:W3CDTF">2021-12-05T01:20:54Z</dcterms:created>
  <dcterms:modified xsi:type="dcterms:W3CDTF">2025-10-20T13:21:10Z</dcterms:modified>
</cp:coreProperties>
</file>