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7" r:id="rId11"/>
    <p:sldId id="1046" r:id="rId12"/>
    <p:sldId id="346" r:id="rId13"/>
    <p:sldId id="445" r:id="rId14"/>
    <p:sldId id="111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85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95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336AFE8-0EEB-4854-9249-840289E16F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95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673F94-F20D-43A4-8B64-32EEEF490DB4}"/>
              </a:ext>
            </a:extLst>
          </p:cNvPr>
          <p:cNvSpPr txBox="1"/>
          <p:nvPr/>
        </p:nvSpPr>
        <p:spPr>
          <a:xfrm>
            <a:off x="1600200" y="3562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336AFE8-0EEB-4854-9249-840289E16F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95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673F94-F20D-43A4-8B64-32EEEF490DB4}"/>
              </a:ext>
            </a:extLst>
          </p:cNvPr>
          <p:cNvSpPr txBox="1"/>
          <p:nvPr/>
        </p:nvSpPr>
        <p:spPr>
          <a:xfrm>
            <a:off x="1600200" y="3562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7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Ta nghĩ đến bình an, chớ không nghĩ đến gian khổ; các người kêu cầu Ta, và Ta nhậm lời các ngươi, Ta dẫn dắt các ngươi từ mọi nơi các người bị nô lệ trở về.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1" y="146760"/>
            <a:ext cx="9217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Mcb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6, 18-31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876737"/>
            <a:ext cx="2936539" cy="16565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4620" y="807220"/>
            <a:ext cx="88548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“Tôi sẽ để lại một tấm gương cao đẹp, nếu tôi tự ý và anh dũng chết cho các lề luật đáng kính và thánh thiện của chúng tôi”.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0" y="3314338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Macabê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hai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90129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nâng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b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(c. 6b).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762000" y="1025326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3, 2-3. 4-5. 6-7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706515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ngẩng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giờ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rỗi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gần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2095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Lc 21, 28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336AFE8-0EEB-4854-9249-840289E16F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95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673F94-F20D-43A4-8B64-32EEEF490DB4}"/>
              </a:ext>
            </a:extLst>
          </p:cNvPr>
          <p:cNvSpPr txBox="1"/>
          <p:nvPr/>
        </p:nvSpPr>
        <p:spPr>
          <a:xfrm>
            <a:off x="3581400" y="348615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19, 1-10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53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hợp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niềm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đẹp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215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Chúa phán: Ta nghĩ đến bình an, chớ không nghĩ đến gian khổ; các người kêu cầu Ta, và Ta nhậm lời các ngươi, Ta dẫn dắt các ngươi từ mọi nơi các người bị nô lệ trở về.</vt:lpstr>
      <vt:lpstr>PowerPoint Presentation</vt:lpstr>
      <vt:lpstr>Ðáp:  Chúa đã nâng đỡ tôi  (c. 6b).</vt:lpstr>
      <vt:lpstr>Alleluia, alleluia!    – Các con hãy đứng dậy và ngẩng đầu lên, vì giờ cứu rỗi các con đã gần đến. –  Alleluia.</vt:lpstr>
      <vt:lpstr>PowerPoint Presentation</vt:lpstr>
      <vt:lpstr>PowerPoint Presentation</vt:lpstr>
      <vt:lpstr>Việc tôi kết hợp với Thiên Chúa, và việc tôi đặt niềm cậy trông vào Chúa là Thiên Chúa, thì tốt đẹp biết bao.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183</cp:revision>
  <dcterms:created xsi:type="dcterms:W3CDTF">2021-12-05T01:20:54Z</dcterms:created>
  <dcterms:modified xsi:type="dcterms:W3CDTF">2025-10-27T08:44:32Z</dcterms:modified>
</cp:coreProperties>
</file>