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handoutMasterIdLst>
    <p:handoutMasterId r:id="rId13"/>
  </p:handoutMasterIdLst>
  <p:sldIdLst>
    <p:sldId id="274" r:id="rId2"/>
    <p:sldId id="257" r:id="rId3"/>
    <p:sldId id="258" r:id="rId4"/>
    <p:sldId id="260" r:id="rId5"/>
    <p:sldId id="275" r:id="rId6"/>
    <p:sldId id="295" r:id="rId7"/>
    <p:sldId id="278" r:id="rId8"/>
    <p:sldId id="282" r:id="rId9"/>
    <p:sldId id="283" r:id="rId10"/>
    <p:sldId id="296" r:id="rId11"/>
  </p:sldIdLst>
  <p:sldSz cx="9144000" cy="5143500" type="screen16x9"/>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9" d="100"/>
          <a:sy n="79" d="100"/>
        </p:scale>
        <p:origin x="84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3372837" cy="502563"/>
          </a:xfrm>
          <a:prstGeom prst="rect">
            <a:avLst/>
          </a:prstGeom>
          <a:noFill/>
          <a:ln>
            <a:noFill/>
          </a:ln>
        </p:spPr>
        <p:txBody>
          <a:bodyPr vert="horz" wrap="none" lIns="90004" tIns="44997" rIns="90004" bIns="44997" anchor="t"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3" name="Date Placeholder 2"/>
          <p:cNvSpPr txBox="1">
            <a:spLocks noGrp="1"/>
          </p:cNvSpPr>
          <p:nvPr>
            <p:ph type="dt" sz="quarter" idx="1"/>
          </p:nvPr>
        </p:nvSpPr>
        <p:spPr>
          <a:xfrm>
            <a:off x="4399196" y="0"/>
            <a:ext cx="3372837" cy="502563"/>
          </a:xfrm>
          <a:prstGeom prst="rect">
            <a:avLst/>
          </a:prstGeom>
          <a:noFill/>
          <a:ln>
            <a:noFill/>
          </a:ln>
        </p:spPr>
        <p:txBody>
          <a:bodyPr vert="horz" wrap="none" lIns="90004" tIns="44997" rIns="90004" bIns="44997" anchor="t"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4" name="Footer Placeholder 3"/>
          <p:cNvSpPr txBox="1">
            <a:spLocks noGrp="1"/>
          </p:cNvSpPr>
          <p:nvPr>
            <p:ph type="ftr" sz="quarter" idx="2"/>
          </p:nvPr>
        </p:nvSpPr>
        <p:spPr>
          <a:xfrm>
            <a:off x="0" y="9555480"/>
            <a:ext cx="3372837" cy="502563"/>
          </a:xfrm>
          <a:prstGeom prst="rect">
            <a:avLst/>
          </a:prstGeom>
          <a:noFill/>
          <a:ln>
            <a:noFill/>
          </a:ln>
        </p:spPr>
        <p:txBody>
          <a:bodyPr vert="horz" wrap="none" lIns="90004" tIns="44997" rIns="90004" bIns="44997" anchor="b"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5" name="Slide Number Placeholder 4"/>
          <p:cNvSpPr txBox="1">
            <a:spLocks noGrp="1"/>
          </p:cNvSpPr>
          <p:nvPr>
            <p:ph type="sldNum" sz="quarter" idx="3"/>
          </p:nvPr>
        </p:nvSpPr>
        <p:spPr>
          <a:xfrm>
            <a:off x="4399196" y="9555480"/>
            <a:ext cx="3372837" cy="502563"/>
          </a:xfrm>
          <a:prstGeom prst="rect">
            <a:avLst/>
          </a:prstGeom>
          <a:noFill/>
          <a:ln>
            <a:noFill/>
          </a:ln>
        </p:spPr>
        <p:txBody>
          <a:bodyPr vert="horz" wrap="none" lIns="90004" tIns="44997" rIns="90004" bIns="44997" anchor="b"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D971E5F1-923A-41DF-A326-464730339D0C}" type="slidenum">
              <a:t>‹#›</a:t>
            </a:fld>
            <a:endParaRPr lang="en-US" sz="1400" b="0" i="0" u="none" strike="noStrike" kern="1200" cap="none" spc="0" baseline="0">
              <a:solidFill>
                <a:srgbClr val="000000"/>
              </a:solidFill>
              <a:uFillTx/>
              <a:latin typeface="Arial" pitchFamily="18"/>
              <a:ea typeface="Microsoft YaHei" pitchFamily="2"/>
              <a:cs typeface="Mangal" pitchFamily="2"/>
            </a:endParaRPr>
          </a:p>
        </p:txBody>
      </p:sp>
    </p:spTree>
    <p:extLst>
      <p:ext uri="{BB962C8B-B14F-4D97-AF65-F5344CB8AC3E}">
        <p14:creationId xmlns:p14="http://schemas.microsoft.com/office/powerpoint/2010/main" val="20907805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533396" y="763588"/>
            <a:ext cx="6705596" cy="3771899"/>
          </a:xfrm>
          <a:prstGeom prst="rect">
            <a:avLst/>
          </a:prstGeom>
          <a:noFill/>
          <a:ln>
            <a:noFill/>
            <a:prstDash val="solid"/>
          </a:ln>
        </p:spPr>
      </p:sp>
      <p:sp>
        <p:nvSpPr>
          <p:cNvPr id="3" name="Notes Placeholder 2"/>
          <p:cNvSpPr txBox="1">
            <a:spLocks noGrp="1"/>
          </p:cNvSpPr>
          <p:nvPr>
            <p:ph type="body" sz="quarter" idx="3"/>
          </p:nvPr>
        </p:nvSpPr>
        <p:spPr>
          <a:xfrm>
            <a:off x="777240" y="4777557"/>
            <a:ext cx="6217563" cy="4525923"/>
          </a:xfrm>
          <a:prstGeom prst="rect">
            <a:avLst/>
          </a:prstGeom>
          <a:noFill/>
          <a:ln>
            <a:noFill/>
          </a:ln>
        </p:spPr>
        <p:txBody>
          <a:bodyPr vert="horz" wrap="square" lIns="0" tIns="0" rIns="0" bIns="0" anchor="t" anchorCtr="0" compatLnSpc="1">
            <a:noAutofit/>
          </a:bodyPr>
          <a:lstStyle/>
          <a:p>
            <a:pPr lvl="0"/>
            <a:endParaRPr lang="en-US"/>
          </a:p>
        </p:txBody>
      </p:sp>
      <p:sp>
        <p:nvSpPr>
          <p:cNvPr id="4" name="Header Placeholder 3"/>
          <p:cNvSpPr txBox="1">
            <a:spLocks noGrp="1"/>
          </p:cNvSpPr>
          <p:nvPr>
            <p:ph type="hdr" sz="quarter"/>
          </p:nvPr>
        </p:nvSpPr>
        <p:spPr>
          <a:xfrm>
            <a:off x="0" y="0"/>
            <a:ext cx="3372837" cy="502563"/>
          </a:xfrm>
          <a:prstGeom prst="rect">
            <a:avLst/>
          </a:prstGeom>
          <a:noFill/>
          <a:ln>
            <a:noFill/>
          </a:ln>
        </p:spPr>
        <p:txBody>
          <a:bodyPr vert="horz" wrap="square" lIns="0" tIns="0" rIns="0" bIns="0" anchor="t"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5" name="Date Placeholder 4"/>
          <p:cNvSpPr txBox="1">
            <a:spLocks noGrp="1"/>
          </p:cNvSpPr>
          <p:nvPr>
            <p:ph type="dt" idx="1"/>
          </p:nvPr>
        </p:nvSpPr>
        <p:spPr>
          <a:xfrm>
            <a:off x="4399196" y="0"/>
            <a:ext cx="3372837" cy="502563"/>
          </a:xfrm>
          <a:prstGeom prst="rect">
            <a:avLst/>
          </a:prstGeom>
          <a:noFill/>
          <a:ln>
            <a:noFill/>
          </a:ln>
        </p:spPr>
        <p:txBody>
          <a:bodyPr vert="horz" wrap="square" lIns="0" tIns="0" rIns="0" bIns="0" anchor="t"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6" name="Footer Placeholder 5"/>
          <p:cNvSpPr txBox="1">
            <a:spLocks noGrp="1"/>
          </p:cNvSpPr>
          <p:nvPr>
            <p:ph type="ftr" sz="quarter" idx="4"/>
          </p:nvPr>
        </p:nvSpPr>
        <p:spPr>
          <a:xfrm>
            <a:off x="0" y="9555480"/>
            <a:ext cx="3372837" cy="502563"/>
          </a:xfrm>
          <a:prstGeom prst="rect">
            <a:avLst/>
          </a:prstGeom>
          <a:noFill/>
          <a:ln>
            <a:noFill/>
          </a:ln>
        </p:spPr>
        <p:txBody>
          <a:bodyPr vert="horz" wrap="square" lIns="0" tIns="0" rIns="0" bIns="0" anchor="b"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7" name="Slide Number Placeholder 6"/>
          <p:cNvSpPr txBox="1">
            <a:spLocks noGrp="1"/>
          </p:cNvSpPr>
          <p:nvPr>
            <p:ph type="sldNum" sz="quarter" idx="5"/>
          </p:nvPr>
        </p:nvSpPr>
        <p:spPr>
          <a:xfrm>
            <a:off x="4399196" y="9555480"/>
            <a:ext cx="3372837" cy="502563"/>
          </a:xfrm>
          <a:prstGeom prst="rect">
            <a:avLst/>
          </a:prstGeom>
          <a:noFill/>
          <a:ln>
            <a:noFill/>
          </a:ln>
        </p:spPr>
        <p:txBody>
          <a:bodyPr vert="horz" wrap="square" lIns="0" tIns="0" rIns="0" bIns="0" anchor="b"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fld id="{1F021F4E-B197-4692-8645-753E8A4C6DB3}" type="slidenum">
              <a:t>‹#›</a:t>
            </a:fld>
            <a:endParaRPr lang="en-US"/>
          </a:p>
        </p:txBody>
      </p:sp>
    </p:spTree>
    <p:extLst>
      <p:ext uri="{BB962C8B-B14F-4D97-AF65-F5344CB8AC3E}">
        <p14:creationId xmlns:p14="http://schemas.microsoft.com/office/powerpoint/2010/main" val="2407263623"/>
      </p:ext>
    </p:extLst>
  </p:cSld>
  <p:clrMap bg1="lt1" tx1="dk1" bg2="lt2" tx2="dk2" accent1="accent1" accent2="accent2" accent3="accent3" accent4="accent4" accent5="accent5" accent6="accent6" hlink="hlink" folHlink="folHlink"/>
  <p:notesStyle>
    <a:lvl1pPr marL="174933" marR="0" lvl="0" indent="-174933" defTabSz="914400" rtl="0" fontAlgn="auto" hangingPunct="0">
      <a:lnSpc>
        <a:spcPct val="100000"/>
      </a:lnSpc>
      <a:spcBef>
        <a:spcPts val="0"/>
      </a:spcBef>
      <a:spcAft>
        <a:spcPts val="0"/>
      </a:spcAft>
      <a:buNone/>
      <a:tabLst/>
      <a:defRPr lang="en-US" sz="1600" b="0" i="0" u="none" strike="noStrike" kern="1200" cap="none" spc="0" baseline="0">
        <a:solidFill>
          <a:srgbClr val="000000"/>
        </a:solidFill>
        <a:uFillTx/>
        <a:latin typeface="Arial" pitchFamily="18"/>
        <a:ea typeface="Microsoft YaHei" pitchFamily="2"/>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226893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847305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8175312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443" y="1597493"/>
            <a:ext cx="7773122" cy="1102793"/>
          </a:xfrm>
        </p:spPr>
        <p:txBody>
          <a:bodyPr/>
          <a:lstStyle>
            <a:lvl1pPr>
              <a:defRPr/>
            </a:lvl1pPr>
          </a:lstStyle>
          <a:p>
            <a:pPr lvl="0"/>
            <a:r>
              <a:rPr lang="en-US"/>
              <a:t>Click to edit Master title style</a:t>
            </a:r>
          </a:p>
        </p:txBody>
      </p:sp>
      <p:sp>
        <p:nvSpPr>
          <p:cNvPr id="3" name="Subtitle 2"/>
          <p:cNvSpPr txBox="1">
            <a:spLocks noGrp="1"/>
          </p:cNvSpPr>
          <p:nvPr>
            <p:ph type="subTitle" idx="1"/>
          </p:nvPr>
        </p:nvSpPr>
        <p:spPr>
          <a:xfrm>
            <a:off x="1372322" y="2914147"/>
            <a:ext cx="6400800" cy="1314495"/>
          </a:xfrm>
        </p:spPr>
        <p:txBody>
          <a:bodyPr anchorCtr="1"/>
          <a:lstStyle>
            <a:lvl1pPr marL="0" indent="0" algn="ctr">
              <a:buNone/>
              <a:defRPr>
                <a:solidFill>
                  <a:srgbClr val="898989"/>
                </a:solidFill>
              </a:defRPr>
            </a:lvl1pPr>
          </a:lstStyle>
          <a:p>
            <a:pPr lvl="0"/>
            <a:r>
              <a:rPr lang="en-US"/>
              <a:t>Click to edit Master subtitle style</a:t>
            </a:r>
          </a:p>
        </p:txBody>
      </p:sp>
    </p:spTree>
    <p:extLst>
      <p:ext uri="{BB962C8B-B14F-4D97-AF65-F5344CB8AC3E}">
        <p14:creationId xmlns:p14="http://schemas.microsoft.com/office/powerpoint/2010/main" val="4098344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9836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641278" y="192261"/>
            <a:ext cx="1988637" cy="4502990"/>
          </a:xfrm>
        </p:spPr>
        <p:txBody>
          <a:bodyPr vert="eaVert"/>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a:xfrm>
            <a:off x="672477" y="192261"/>
            <a:ext cx="5830561" cy="450299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7458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7070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722878" y="3305144"/>
            <a:ext cx="7771677" cy="1021787"/>
          </a:xfrm>
        </p:spPr>
        <p:txBody>
          <a:bodyPr anchor="t"/>
          <a:lstStyle>
            <a:lvl1pPr>
              <a:defRPr sz="3200" cap="all"/>
            </a:lvl1pPr>
          </a:lstStyle>
          <a:p>
            <a:pPr lvl="0"/>
            <a:r>
              <a:rPr lang="en-US"/>
              <a:t>Click to edit Master title style</a:t>
            </a:r>
          </a:p>
        </p:txBody>
      </p:sp>
      <p:sp>
        <p:nvSpPr>
          <p:cNvPr id="3" name="Text Placeholder 2"/>
          <p:cNvSpPr txBox="1">
            <a:spLocks noGrp="1"/>
          </p:cNvSpPr>
          <p:nvPr>
            <p:ph type="body" idx="1"/>
          </p:nvPr>
        </p:nvSpPr>
        <p:spPr>
          <a:xfrm>
            <a:off x="722878" y="2179673"/>
            <a:ext cx="7771677" cy="1125480"/>
          </a:xfrm>
        </p:spPr>
        <p:txBody>
          <a:bodyPr anchor="b"/>
          <a:lstStyle>
            <a:lvl1pPr marL="0" indent="0">
              <a:buNone/>
              <a:defRPr sz="1600">
                <a:solidFill>
                  <a:srgbClr val="898989"/>
                </a:solidFill>
              </a:defRPr>
            </a:lvl1pPr>
          </a:lstStyle>
          <a:p>
            <a:pPr lvl="0"/>
            <a:r>
              <a:rPr lang="en-US"/>
              <a:t>Click to edit Master text styles</a:t>
            </a:r>
          </a:p>
        </p:txBody>
      </p:sp>
    </p:spTree>
    <p:extLst>
      <p:ext uri="{BB962C8B-B14F-4D97-AF65-F5344CB8AC3E}">
        <p14:creationId xmlns:p14="http://schemas.microsoft.com/office/powerpoint/2010/main" val="1348213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a:xfrm>
            <a:off x="672477"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4720324"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2115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6297"/>
            <a:ext cx="8229600" cy="856527"/>
          </a:xfrm>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457922" y="1151403"/>
            <a:ext cx="4039197" cy="479566"/>
          </a:xfrm>
        </p:spPr>
        <p:txBody>
          <a:bodyPr anchor="b"/>
          <a:lstStyle>
            <a:lvl1pPr marL="0" indent="0">
              <a:buNone/>
              <a:defRPr sz="1900" b="1"/>
            </a:lvl1pPr>
          </a:lstStyle>
          <a:p>
            <a:pPr lvl="0"/>
            <a:r>
              <a:rPr lang="en-US"/>
              <a:t>Click to edit Master text styles</a:t>
            </a:r>
          </a:p>
        </p:txBody>
      </p:sp>
      <p:sp>
        <p:nvSpPr>
          <p:cNvPr id="4" name="Content Placeholder 3"/>
          <p:cNvSpPr txBox="1">
            <a:spLocks noGrp="1"/>
          </p:cNvSpPr>
          <p:nvPr>
            <p:ph idx="2"/>
          </p:nvPr>
        </p:nvSpPr>
        <p:spPr>
          <a:xfrm>
            <a:off x="457922" y="1630969"/>
            <a:ext cx="403919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txBox="1">
            <a:spLocks noGrp="1"/>
          </p:cNvSpPr>
          <p:nvPr>
            <p:ph type="body" idx="3"/>
          </p:nvPr>
        </p:nvSpPr>
        <p:spPr>
          <a:xfrm>
            <a:off x="4645444" y="1151403"/>
            <a:ext cx="4042077" cy="479566"/>
          </a:xfrm>
        </p:spPr>
        <p:txBody>
          <a:bodyPr anchor="b"/>
          <a:lstStyle>
            <a:lvl1pPr marL="0" indent="0">
              <a:buNone/>
              <a:defRPr sz="1900" b="1"/>
            </a:lvl1pPr>
          </a:lstStyle>
          <a:p>
            <a:pPr lvl="0"/>
            <a:r>
              <a:rPr lang="en-US"/>
              <a:t>Click to edit Master text styles</a:t>
            </a:r>
          </a:p>
        </p:txBody>
      </p:sp>
      <p:sp>
        <p:nvSpPr>
          <p:cNvPr id="6" name="Content Placeholder 5"/>
          <p:cNvSpPr txBox="1">
            <a:spLocks noGrp="1"/>
          </p:cNvSpPr>
          <p:nvPr>
            <p:ph idx="4"/>
          </p:nvPr>
        </p:nvSpPr>
        <p:spPr>
          <a:xfrm>
            <a:off x="4645444" y="1630969"/>
            <a:ext cx="404207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3187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Tree>
    <p:extLst>
      <p:ext uri="{BB962C8B-B14F-4D97-AF65-F5344CB8AC3E}">
        <p14:creationId xmlns:p14="http://schemas.microsoft.com/office/powerpoint/2010/main" val="593544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6322631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5218"/>
            <a:ext cx="3008156" cy="870572"/>
          </a:xfrm>
        </p:spPr>
        <p:txBody>
          <a:bodyPr anchor="b"/>
          <a:lstStyle>
            <a:lvl1pPr>
              <a:defRPr sz="1600"/>
            </a:lvl1pPr>
          </a:lstStyle>
          <a:p>
            <a:pPr lvl="0"/>
            <a:r>
              <a:rPr lang="en-US"/>
              <a:t>Click to edit Master title style</a:t>
            </a:r>
          </a:p>
        </p:txBody>
      </p:sp>
      <p:sp>
        <p:nvSpPr>
          <p:cNvPr id="3" name="Content Placeholder 2"/>
          <p:cNvSpPr txBox="1">
            <a:spLocks noGrp="1"/>
          </p:cNvSpPr>
          <p:nvPr>
            <p:ph idx="1"/>
          </p:nvPr>
        </p:nvSpPr>
        <p:spPr>
          <a:xfrm>
            <a:off x="3575523" y="205218"/>
            <a:ext cx="5111998" cy="4389577"/>
          </a:xfrm>
        </p:spPr>
        <p:txBody>
          <a:bodyPr/>
          <a:lstStyle>
            <a:lvl1pPr>
              <a:defRPr sz="2600"/>
            </a:lvl1pPr>
            <a:lvl2pPr>
              <a:defRPr sz="2300"/>
            </a:lvl2pPr>
            <a:lvl3pPr>
              <a:defRPr sz="19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txBox="1">
            <a:spLocks noGrp="1"/>
          </p:cNvSpPr>
          <p:nvPr>
            <p:ph type="body" idx="2"/>
          </p:nvPr>
        </p:nvSpPr>
        <p:spPr>
          <a:xfrm>
            <a:off x="457922" y="1075791"/>
            <a:ext cx="3008156" cy="3519013"/>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130841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792800" y="3600020"/>
            <a:ext cx="5486400" cy="425561"/>
          </a:xfrm>
        </p:spPr>
        <p:txBody>
          <a:bodyPr anchor="b"/>
          <a:lstStyle>
            <a:lvl1pPr>
              <a:defRPr sz="1600"/>
            </a:lvl1pPr>
          </a:lstStyle>
          <a:p>
            <a:pPr lvl="0"/>
            <a:r>
              <a:rPr lang="en-US"/>
              <a:t>Click to edit Master title style</a:t>
            </a:r>
          </a:p>
        </p:txBody>
      </p:sp>
      <p:sp>
        <p:nvSpPr>
          <p:cNvPr id="3" name="Picture Placeholder 2"/>
          <p:cNvSpPr txBox="1">
            <a:spLocks noGrp="1"/>
          </p:cNvSpPr>
          <p:nvPr>
            <p:ph type="pic" idx="1"/>
          </p:nvPr>
        </p:nvSpPr>
        <p:spPr>
          <a:xfrm>
            <a:off x="1792800" y="459047"/>
            <a:ext cx="5486400" cy="3086959"/>
          </a:xfrm>
        </p:spPr>
        <p:txBody>
          <a:bodyPr/>
          <a:lstStyle>
            <a:lvl1pPr marL="0" indent="0">
              <a:buNone/>
              <a:defRPr sz="2600"/>
            </a:lvl1pPr>
          </a:lstStyle>
          <a:p>
            <a:pPr lvl="0"/>
            <a:endParaRPr lang="en-US"/>
          </a:p>
        </p:txBody>
      </p:sp>
      <p:sp>
        <p:nvSpPr>
          <p:cNvPr id="4" name="Text Placeholder 3"/>
          <p:cNvSpPr txBox="1">
            <a:spLocks noGrp="1"/>
          </p:cNvSpPr>
          <p:nvPr>
            <p:ph type="body" idx="2"/>
          </p:nvPr>
        </p:nvSpPr>
        <p:spPr>
          <a:xfrm>
            <a:off x="1792800" y="4025581"/>
            <a:ext cx="5486400" cy="603787"/>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699400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672038" y="192033"/>
            <a:ext cx="7808491" cy="858996"/>
          </a:xfrm>
          <a:prstGeom prst="rect">
            <a:avLst/>
          </a:prstGeom>
          <a:noFill/>
          <a:ln>
            <a:noFill/>
          </a:ln>
        </p:spPr>
        <p:txBody>
          <a:bodyPr vert="horz" wrap="square" lIns="0" tIns="0" rIns="0" bIns="0" anchor="ctr" anchorCtr="0" compatLnSpc="1">
            <a:noAutofit/>
          </a:bodyPr>
          <a:lstStyle/>
          <a:p>
            <a:pPr lvl="0"/>
            <a:endParaRPr lang="en-US"/>
          </a:p>
        </p:txBody>
      </p:sp>
      <p:sp>
        <p:nvSpPr>
          <p:cNvPr id="3" name="Text Placeholder 2"/>
          <p:cNvSpPr txBox="1">
            <a:spLocks noGrp="1"/>
          </p:cNvSpPr>
          <p:nvPr>
            <p:ph type="body" idx="1"/>
          </p:nvPr>
        </p:nvSpPr>
        <p:spPr>
          <a:xfrm>
            <a:off x="672038" y="1335654"/>
            <a:ext cx="7957721" cy="3359341"/>
          </a:xfrm>
          <a:prstGeom prst="rect">
            <a:avLst/>
          </a:prstGeom>
          <a:noFill/>
          <a:ln>
            <a:noFill/>
          </a:ln>
        </p:spPr>
        <p:txBody>
          <a:bodyPr vert="horz" wrap="square" lIns="0" tIns="0" rIns="0" bIns="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p:nvPr/>
        </p:nvSpPr>
        <p:spPr>
          <a:xfrm>
            <a:off x="657673" y="4815010"/>
            <a:ext cx="8486089"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
        <p:nvSpPr>
          <p:cNvPr id="5" name="Rectangle 4"/>
          <p:cNvSpPr/>
          <p:nvPr/>
        </p:nvSpPr>
        <p:spPr>
          <a:xfrm>
            <a:off x="1803215" y="4959522"/>
            <a:ext cx="7340547"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p:titleStyle>
    <p:bodyStyle>
      <a:lvl1pPr marL="431999" marR="0" lvl="0" indent="-323999" algn="l" defTabSz="914400" rtl="0" fontAlgn="auto" hangingPunct="0">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1pPr>
      <a:lvl2pPr marL="863998" marR="0" lvl="1" indent="-287999" algn="l" defTabSz="914400" rtl="0" fontAlgn="auto" hangingPunct="1">
        <a:lnSpc>
          <a:spcPct val="100000"/>
        </a:lnSpc>
        <a:spcBef>
          <a:spcPts val="0"/>
        </a:spcBef>
        <a:spcAft>
          <a:spcPts val="0"/>
        </a:spcAft>
        <a:buClr>
          <a:srgbClr val="E6E6E6"/>
        </a:buClr>
        <a:buSzPct val="75000"/>
        <a:buFont typeface="StarSymbol"/>
        <a:buChar char="–"/>
        <a:tabLst/>
        <a:defRPr lang="en-US" sz="2800" b="0" i="0" u="none" strike="noStrike" kern="0" cap="none" spc="0" baseline="0">
          <a:solidFill>
            <a:srgbClr val="E6E6E6"/>
          </a:solidFill>
          <a:uFillTx/>
          <a:latin typeface="Thorndale" pitchFamily="18"/>
          <a:ea typeface="Arial Unicode MS" pitchFamily="2"/>
          <a:cs typeface="Tahoma" pitchFamily="2"/>
        </a:defRPr>
      </a:lvl2pPr>
      <a:lvl3pPr marL="1295997" marR="0" lvl="2" indent="-215999" algn="l" defTabSz="914400" rtl="0" fontAlgn="auto" hangingPunct="1">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3pPr>
      <a:lvl4pPr marL="1727996" marR="0" lvl="3" indent="-215999" algn="l" defTabSz="914400" rtl="0" fontAlgn="auto" hangingPunct="1">
        <a:lnSpc>
          <a:spcPct val="100000"/>
        </a:lnSpc>
        <a:spcBef>
          <a:spcPts val="0"/>
        </a:spcBef>
        <a:spcAft>
          <a:spcPts val="0"/>
        </a:spcAft>
        <a:buClr>
          <a:srgbClr val="E6E6E6"/>
        </a:buClr>
        <a:buSzPct val="7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4pPr>
      <a:lvl5pPr marL="2159995" marR="0" lvl="4" indent="-215999" algn="l" defTabSz="914400" rtl="0" fontAlgn="auto" hangingPunct="1">
        <a:lnSpc>
          <a:spcPct val="100000"/>
        </a:lnSpc>
        <a:spcBef>
          <a:spcPts val="0"/>
        </a:spcBef>
        <a:spcAft>
          <a:spcPts val="0"/>
        </a:spcAft>
        <a:buClr>
          <a:srgbClr val="E6E6E6"/>
        </a:buClr>
        <a:buSzPct val="4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7E94CA58-A174-406D-B237-013AD77D0F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8873" y="222363"/>
            <a:ext cx="1056179" cy="1056179"/>
          </a:xfrm>
          <a:prstGeom prst="rect">
            <a:avLst/>
          </a:prstGeom>
        </p:spPr>
      </p:pic>
      <p:pic>
        <p:nvPicPr>
          <p:cNvPr id="3" name="Picture 2">
            <a:extLst>
              <a:ext uri="{FF2B5EF4-FFF2-40B4-BE49-F238E27FC236}">
                <a16:creationId xmlns:a16="http://schemas.microsoft.com/office/drawing/2014/main" id="{2D6DB515-C8F5-43F5-BEFE-0D74E7FC2C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349"/>
            <a:ext cx="9144000" cy="5142151"/>
          </a:xfrm>
          <a:prstGeom prst="rect">
            <a:avLst/>
          </a:prstGeom>
        </p:spPr>
      </p:pic>
      <p:sp>
        <p:nvSpPr>
          <p:cNvPr id="8" name="TextBox 7">
            <a:extLst>
              <a:ext uri="{FF2B5EF4-FFF2-40B4-BE49-F238E27FC236}">
                <a16:creationId xmlns:a16="http://schemas.microsoft.com/office/drawing/2014/main" id="{B581E4EE-3A89-4456-90A8-B9B56091372E}"/>
              </a:ext>
            </a:extLst>
          </p:cNvPr>
          <p:cNvSpPr txBox="1"/>
          <p:nvPr/>
        </p:nvSpPr>
        <p:spPr>
          <a:xfrm>
            <a:off x="1675052" y="3272891"/>
            <a:ext cx="7088622" cy="523220"/>
          </a:xfrm>
          <a:prstGeom prst="rect">
            <a:avLst/>
          </a:prstGeom>
          <a:noFill/>
        </p:spPr>
        <p:txBody>
          <a:bodyPr wrap="square">
            <a:spAutoFit/>
          </a:bodyPr>
          <a:lstStyle/>
          <a:p>
            <a:r>
              <a:rPr lang="en-US" sz="2800" b="1" i="0" dirty="0">
                <a:solidFill>
                  <a:srgbClr val="FF0000"/>
                </a:solidFill>
                <a:effectLst/>
                <a:latin typeface="Arial" panose="020B0604020202020204" pitchFamily="34" charset="0"/>
              </a:rPr>
              <a:t>THỨ </a:t>
            </a:r>
            <a:r>
              <a:rPr lang="vi-VN" sz="2800" b="1" dirty="0">
                <a:solidFill>
                  <a:srgbClr val="FF0000"/>
                </a:solidFill>
                <a:latin typeface="Arial" panose="020B0604020202020204" pitchFamily="34" charset="0"/>
              </a:rPr>
              <a:t>BẢY</a:t>
            </a:r>
            <a:r>
              <a:rPr lang="en-US" sz="2800" b="1" i="0" dirty="0">
                <a:solidFill>
                  <a:srgbClr val="FF0000"/>
                </a:solidFill>
                <a:effectLst/>
                <a:latin typeface="Arial" panose="020B0604020202020204" pitchFamily="34" charset="0"/>
              </a:rPr>
              <a:t> TUẦN </a:t>
            </a:r>
            <a:r>
              <a:rPr lang="vi-VN" sz="2800" b="1" i="0" dirty="0">
                <a:solidFill>
                  <a:srgbClr val="FF0000"/>
                </a:solidFill>
                <a:effectLst/>
                <a:latin typeface="Arial" panose="020B0604020202020204" pitchFamily="34" charset="0"/>
              </a:rPr>
              <a:t>BÁT NHẬT GIÁNG SINH</a:t>
            </a:r>
            <a:endParaRPr lang="en-US" sz="2800" b="1" dirty="0">
              <a:solidFill>
                <a:srgbClr val="FF0000"/>
              </a:solidFill>
            </a:endParaRPr>
          </a:p>
        </p:txBody>
      </p:sp>
    </p:spTree>
    <p:extLst>
      <p:ext uri="{BB962C8B-B14F-4D97-AF65-F5344CB8AC3E}">
        <p14:creationId xmlns:p14="http://schemas.microsoft.com/office/powerpoint/2010/main" val="2738662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7E94CA58-A174-406D-B237-013AD77D0F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8873" y="222363"/>
            <a:ext cx="1056179" cy="1056179"/>
          </a:xfrm>
          <a:prstGeom prst="rect">
            <a:avLst/>
          </a:prstGeom>
        </p:spPr>
      </p:pic>
      <p:pic>
        <p:nvPicPr>
          <p:cNvPr id="3" name="Picture 2">
            <a:extLst>
              <a:ext uri="{FF2B5EF4-FFF2-40B4-BE49-F238E27FC236}">
                <a16:creationId xmlns:a16="http://schemas.microsoft.com/office/drawing/2014/main" id="{2D6DB515-C8F5-43F5-BEFE-0D74E7FC2C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349"/>
            <a:ext cx="9144000" cy="5142151"/>
          </a:xfrm>
          <a:prstGeom prst="rect">
            <a:avLst/>
          </a:prstGeom>
        </p:spPr>
      </p:pic>
      <p:sp>
        <p:nvSpPr>
          <p:cNvPr id="8" name="TextBox 7">
            <a:extLst>
              <a:ext uri="{FF2B5EF4-FFF2-40B4-BE49-F238E27FC236}">
                <a16:creationId xmlns:a16="http://schemas.microsoft.com/office/drawing/2014/main" id="{B581E4EE-3A89-4456-90A8-B9B56091372E}"/>
              </a:ext>
            </a:extLst>
          </p:cNvPr>
          <p:cNvSpPr txBox="1"/>
          <p:nvPr/>
        </p:nvSpPr>
        <p:spPr>
          <a:xfrm>
            <a:off x="1675052" y="3272891"/>
            <a:ext cx="7088622" cy="523220"/>
          </a:xfrm>
          <a:prstGeom prst="rect">
            <a:avLst/>
          </a:prstGeom>
          <a:noFill/>
        </p:spPr>
        <p:txBody>
          <a:bodyPr wrap="square">
            <a:spAutoFit/>
          </a:bodyPr>
          <a:lstStyle/>
          <a:p>
            <a:r>
              <a:rPr lang="en-US" sz="2800" b="1" i="0" dirty="0">
                <a:solidFill>
                  <a:srgbClr val="FF0000"/>
                </a:solidFill>
                <a:effectLst/>
                <a:latin typeface="Arial" panose="020B0604020202020204" pitchFamily="34" charset="0"/>
              </a:rPr>
              <a:t>THỨ </a:t>
            </a:r>
            <a:r>
              <a:rPr lang="vi-VN" sz="2800" b="1" dirty="0">
                <a:solidFill>
                  <a:srgbClr val="FF0000"/>
                </a:solidFill>
                <a:latin typeface="Arial" panose="020B0604020202020204" pitchFamily="34" charset="0"/>
              </a:rPr>
              <a:t>BẢY</a:t>
            </a:r>
            <a:r>
              <a:rPr lang="en-US" sz="2800" b="1" i="0" dirty="0">
                <a:solidFill>
                  <a:srgbClr val="FF0000"/>
                </a:solidFill>
                <a:effectLst/>
                <a:latin typeface="Arial" panose="020B0604020202020204" pitchFamily="34" charset="0"/>
              </a:rPr>
              <a:t> TUẦN </a:t>
            </a:r>
            <a:r>
              <a:rPr lang="vi-VN" sz="2800" b="1" i="0" dirty="0">
                <a:solidFill>
                  <a:srgbClr val="FF0000"/>
                </a:solidFill>
                <a:effectLst/>
                <a:latin typeface="Arial" panose="020B0604020202020204" pitchFamily="34" charset="0"/>
              </a:rPr>
              <a:t>BÁT NHẬT GIÁNG SINH</a:t>
            </a:r>
            <a:endParaRPr lang="en-US" sz="2800" b="1" dirty="0">
              <a:solidFill>
                <a:srgbClr val="FF0000"/>
              </a:solidFill>
            </a:endParaRPr>
          </a:p>
        </p:txBody>
      </p:sp>
    </p:spTree>
    <p:extLst>
      <p:ext uri="{BB962C8B-B14F-4D97-AF65-F5344CB8AC3E}">
        <p14:creationId xmlns:p14="http://schemas.microsoft.com/office/powerpoint/2010/main" val="2786518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4" name="Rectangle 4"/>
          <p:cNvSpPr/>
          <p:nvPr/>
        </p:nvSpPr>
        <p:spPr>
          <a:xfrm>
            <a:off x="259280" y="1001794"/>
            <a:ext cx="8625439" cy="3785652"/>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vi-VN" sz="4000" b="1" i="0" dirty="0">
                <a:solidFill>
                  <a:schemeClr val="bg1"/>
                </a:solidFill>
                <a:effectLst/>
                <a:latin typeface="Arial" panose="020B0604020202020204" pitchFamily="34" charset="0"/>
              </a:rPr>
              <a:t>Thánh Gio-an ngả đầu vào ngực Chúa trong bữa tiệc ly. Hạnh phúc thay vị Tông đồ đã được tỏ cho biết các mầu nhiệm trên trời, và đã phổ biến lời hằng sống trên khắp thế gian.</a:t>
            </a:r>
            <a:endParaRPr lang="en-US" sz="4000" b="1" i="0" u="none" strike="noStrike" kern="1200" cap="none" spc="0" baseline="0" dirty="0">
              <a:solidFill>
                <a:schemeClr val="bg1"/>
              </a:solidFill>
              <a:uFillTx/>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DA7B9AF-A5E5-4DE2-917C-5A3A29380515}"/>
              </a:ext>
            </a:extLst>
          </p:cNvPr>
          <p:cNvSpPr txBox="1"/>
          <p:nvPr/>
        </p:nvSpPr>
        <p:spPr>
          <a:xfrm>
            <a:off x="2667000" y="170797"/>
            <a:ext cx="43434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Nhập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Rectangle 3"/>
          <p:cNvSpPr/>
          <p:nvPr/>
        </p:nvSpPr>
        <p:spPr>
          <a:xfrm>
            <a:off x="372908" y="770751"/>
            <a:ext cx="8640961" cy="2123658"/>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en-US" sz="4400" b="1" i="1" dirty="0">
                <a:solidFill>
                  <a:schemeClr val="bg1"/>
                </a:solidFill>
                <a:effectLst/>
                <a:latin typeface="Arial" panose="020B0604020202020204" pitchFamily="34" charset="0"/>
              </a:rPr>
              <a:t>“</a:t>
            </a:r>
            <a:r>
              <a:rPr lang="en-US" sz="4400" b="1" i="1" dirty="0" err="1">
                <a:solidFill>
                  <a:schemeClr val="bg1"/>
                </a:solidFill>
                <a:effectLst/>
                <a:latin typeface="Arial" panose="020B0604020202020204" pitchFamily="34" charset="0"/>
              </a:rPr>
              <a:t>Chúng</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tôi</a:t>
            </a:r>
            <a:r>
              <a:rPr lang="en-US" sz="4400" b="1" i="1" dirty="0">
                <a:solidFill>
                  <a:schemeClr val="bg1"/>
                </a:solidFill>
                <a:effectLst/>
                <a:latin typeface="Arial" panose="020B0604020202020204" pitchFamily="34" charset="0"/>
              </a:rPr>
              <a:t> loan </a:t>
            </a:r>
            <a:r>
              <a:rPr lang="en-US" sz="4400" b="1" i="1" dirty="0" err="1">
                <a:solidFill>
                  <a:schemeClr val="bg1"/>
                </a:solidFill>
                <a:effectLst/>
                <a:latin typeface="Arial" panose="020B0604020202020204" pitchFamily="34" charset="0"/>
              </a:rPr>
              <a:t>truyền</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cho</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anh</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em</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điều</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chúng</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tôi</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đã</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nghe</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và</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đã</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thấy</a:t>
            </a:r>
            <a:r>
              <a:rPr lang="en-US" sz="4400" b="1" i="1" dirty="0">
                <a:solidFill>
                  <a:schemeClr val="bg1"/>
                </a:solidFill>
                <a:effectLst/>
                <a:latin typeface="Arial" panose="020B0604020202020204" pitchFamily="34" charset="0"/>
              </a:rPr>
              <a:t>”.</a:t>
            </a:r>
            <a:endParaRPr lang="en-US" sz="4400" b="1" i="0" u="none" strike="noStrike" kern="1200" cap="none" spc="0" baseline="0" dirty="0">
              <a:solidFill>
                <a:schemeClr val="bg1"/>
              </a:solidFill>
              <a:uFillTx/>
              <a:latin typeface="Calibri"/>
            </a:endParaRPr>
          </a:p>
        </p:txBody>
      </p:sp>
      <p:sp>
        <p:nvSpPr>
          <p:cNvPr id="3" name="TextBox 2">
            <a:extLst>
              <a:ext uri="{FF2B5EF4-FFF2-40B4-BE49-F238E27FC236}">
                <a16:creationId xmlns:a16="http://schemas.microsoft.com/office/drawing/2014/main" id="{BA8C877E-1F27-4C65-8D10-EF8FA5CC291D}"/>
              </a:ext>
            </a:extLst>
          </p:cNvPr>
          <p:cNvSpPr txBox="1"/>
          <p:nvPr/>
        </p:nvSpPr>
        <p:spPr>
          <a:xfrm>
            <a:off x="372908" y="151878"/>
            <a:ext cx="82296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rgbClr val="3A3A3A"/>
                </a:solidFill>
                <a:effectLst/>
                <a:latin typeface="Roboto" panose="02000000000000000000" pitchFamily="2" charset="0"/>
              </a:rPr>
              <a:t> </a:t>
            </a:r>
            <a:r>
              <a:rPr lang="en-US" sz="4000" b="0" i="0" dirty="0">
                <a:solidFill>
                  <a:schemeClr val="bg1"/>
                </a:solidFill>
                <a:effectLst/>
                <a:latin typeface="Arial" panose="020B0604020202020204" pitchFamily="34" charset="0"/>
              </a:rPr>
              <a:t>1 Ga 1, 1-4</a:t>
            </a:r>
            <a:endParaRPr lang="en-US" sz="4000" dirty="0">
              <a:solidFill>
                <a:schemeClr val="bg1"/>
              </a:solidFill>
            </a:endParaRPr>
          </a:p>
        </p:txBody>
      </p:sp>
      <p:sp>
        <p:nvSpPr>
          <p:cNvPr id="5" name="TextBox 4">
            <a:extLst>
              <a:ext uri="{FF2B5EF4-FFF2-40B4-BE49-F238E27FC236}">
                <a16:creationId xmlns:a16="http://schemas.microsoft.com/office/drawing/2014/main" id="{A9DD3A0B-07D5-4E35-A977-30E947C9B260}"/>
              </a:ext>
            </a:extLst>
          </p:cNvPr>
          <p:cNvSpPr txBox="1"/>
          <p:nvPr/>
        </p:nvSpPr>
        <p:spPr>
          <a:xfrm>
            <a:off x="372908" y="2804420"/>
            <a:ext cx="8560699" cy="1323439"/>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vi-VN" sz="4000" b="0" i="0" dirty="0">
                <a:solidFill>
                  <a:schemeClr val="bg1"/>
                </a:solidFill>
                <a:effectLst/>
                <a:latin typeface="Arial" panose="020B0604020202020204" pitchFamily="34" charset="0"/>
              </a:rPr>
              <a:t>thư </a:t>
            </a:r>
            <a:r>
              <a:rPr lang="en-US" sz="4000" b="0" i="0" dirty="0" err="1">
                <a:solidFill>
                  <a:schemeClr val="bg1"/>
                </a:solidFill>
                <a:effectLst/>
                <a:latin typeface="Arial" panose="020B0604020202020204" pitchFamily="34" charset="0"/>
              </a:rPr>
              <a:t>thứ</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nhất</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của</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Thánh</a:t>
            </a:r>
            <a:r>
              <a:rPr lang="en-US" sz="4000" b="0" i="0" dirty="0">
                <a:solidFill>
                  <a:schemeClr val="bg1"/>
                </a:solidFill>
                <a:effectLst/>
                <a:latin typeface="Arial" panose="020B0604020202020204" pitchFamily="34" charset="0"/>
              </a:rPr>
              <a:t> Gio-an </a:t>
            </a:r>
            <a:r>
              <a:rPr lang="en-US" sz="4000" b="0" i="0" dirty="0" err="1">
                <a:solidFill>
                  <a:schemeClr val="bg1"/>
                </a:solidFill>
                <a:effectLst/>
                <a:latin typeface="Arial" panose="020B0604020202020204" pitchFamily="34" charset="0"/>
              </a:rPr>
              <a:t>Tông</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đồ</a:t>
            </a:r>
            <a:r>
              <a:rPr lang="en-US" sz="4000" b="0" i="0" dirty="0">
                <a:solidFill>
                  <a:schemeClr val="bg1"/>
                </a:solidFill>
                <a:effectLst/>
                <a:latin typeface="Arial" panose="020B0604020202020204" pitchFamily="34" charset="0"/>
              </a:rPr>
              <a:t>.</a:t>
            </a:r>
            <a:endParaRPr lang="en-US" sz="4000" dirty="0">
              <a:solidFill>
                <a:schemeClr val="bg1"/>
              </a:solidFill>
            </a:endParaRPr>
          </a:p>
        </p:txBody>
      </p:sp>
      <p:pic>
        <p:nvPicPr>
          <p:cNvPr id="6" name="Picture 5">
            <a:extLst>
              <a:ext uri="{FF2B5EF4-FFF2-40B4-BE49-F238E27FC236}">
                <a16:creationId xmlns:a16="http://schemas.microsoft.com/office/drawing/2014/main" id="{4588591D-F391-4231-BA51-FAA3CD35F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59901" y="3539573"/>
            <a:ext cx="3409288" cy="1838597"/>
          </a:xfrm>
          <a:prstGeom prst="rect">
            <a:avLst/>
          </a:prstGeom>
        </p:spPr>
      </p:pic>
    </p:spTree>
  </p:cSld>
  <p:clrMapOvr>
    <a:masterClrMapping/>
  </p:clrMapOvr>
  <p:transition spd="med">
    <p:pull dir="r"/>
  </p:transition>
</p:sld>
</file>

<file path=ppt/slides/slide4.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3" name="Rectangle 3"/>
          <p:cNvSpPr/>
          <p:nvPr/>
        </p:nvSpPr>
        <p:spPr>
          <a:xfrm>
            <a:off x="596523" y="1723153"/>
            <a:ext cx="8063344" cy="1446550"/>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vi-VN" sz="4400" b="1" i="0" dirty="0">
                <a:solidFill>
                  <a:schemeClr val="bg1"/>
                </a:solidFill>
                <a:effectLst/>
                <a:latin typeface="Arial" panose="020B0604020202020204" pitchFamily="34" charset="0"/>
              </a:rPr>
              <a:t>Người hiền đức, hãy vui mừng trong Chúa</a:t>
            </a:r>
            <a:endParaRPr lang="en-US" sz="4400" b="1" i="0" u="none" strike="noStrike" kern="1200" cap="none" spc="0" baseline="0" dirty="0">
              <a:ln w="12700">
                <a:solidFill>
                  <a:schemeClr val="accent4">
                    <a:lumMod val="50000"/>
                  </a:schemeClr>
                </a:solidFill>
              </a:ln>
              <a:solidFill>
                <a:schemeClr val="bg1"/>
              </a:solidFill>
              <a:uFillTx/>
              <a:latin typeface="Arial" panose="020B0604020202020204" pitchFamily="34" charset="0"/>
              <a:cs typeface="Arial" panose="020B0604020202020204" pitchFamily="34" charset="0"/>
            </a:endParaRPr>
          </a:p>
        </p:txBody>
      </p:sp>
      <p:sp>
        <p:nvSpPr>
          <p:cNvPr id="4" name="TextBox 4"/>
          <p:cNvSpPr txBox="1"/>
          <p:nvPr/>
        </p:nvSpPr>
        <p:spPr>
          <a:xfrm>
            <a:off x="2643994" y="145883"/>
            <a:ext cx="4248476" cy="923333"/>
          </a:xfrm>
          <a:prstGeom prst="rect">
            <a:avLst/>
          </a:prstGeom>
          <a:noFill/>
          <a:ln>
            <a:noFill/>
          </a:ln>
        </p:spPr>
        <p:txBody>
          <a:bodyPr vert="horz" wrap="square" lIns="91440" tIns="45720" rIns="91440" bIns="45720" anchor="t" anchorCtr="1" compatLnSpc="1">
            <a:spAutoFit/>
          </a:bodyPr>
          <a:lstStyle/>
          <a:p>
            <a:pPr marL="0" marR="0" lvl="0" indent="0" algn="ctr"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dirty="0" err="1">
                <a:solidFill>
                  <a:srgbClr val="FFFF00"/>
                </a:solidFill>
                <a:uFillTx/>
                <a:latin typeface="Calibri"/>
              </a:rPr>
              <a:t>Đáp</a:t>
            </a:r>
            <a:r>
              <a:rPr lang="en-US" sz="5400" b="1" i="0" u="none" strike="noStrike" kern="1200" cap="none" spc="0" baseline="0" dirty="0">
                <a:solidFill>
                  <a:srgbClr val="FFFF00"/>
                </a:solidFill>
                <a:uFillTx/>
                <a:latin typeface="Calibri"/>
              </a:rPr>
              <a:t> Ca</a:t>
            </a:r>
          </a:p>
        </p:txBody>
      </p:sp>
      <p:sp>
        <p:nvSpPr>
          <p:cNvPr id="6" name="TextBox 5">
            <a:extLst>
              <a:ext uri="{FF2B5EF4-FFF2-40B4-BE49-F238E27FC236}">
                <a16:creationId xmlns:a16="http://schemas.microsoft.com/office/drawing/2014/main" id="{0C1872A9-38BF-4BF8-9466-072F5E08A766}"/>
              </a:ext>
            </a:extLst>
          </p:cNvPr>
          <p:cNvSpPr txBox="1"/>
          <p:nvPr/>
        </p:nvSpPr>
        <p:spPr>
          <a:xfrm>
            <a:off x="540328" y="1052581"/>
            <a:ext cx="8063344" cy="646331"/>
          </a:xfrm>
          <a:prstGeom prst="rect">
            <a:avLst/>
          </a:prstGeom>
          <a:noFill/>
        </p:spPr>
        <p:txBody>
          <a:bodyPr wrap="square">
            <a:spAutoFit/>
          </a:bodyPr>
          <a:lstStyle/>
          <a:p>
            <a:pPr algn="ctr"/>
            <a:r>
              <a:rPr lang="en-US" sz="3600" b="0" i="0" dirty="0">
                <a:solidFill>
                  <a:schemeClr val="bg1"/>
                </a:solidFill>
                <a:effectLst/>
                <a:latin typeface="Arial" panose="020B0604020202020204" pitchFamily="34" charset="0"/>
              </a:rPr>
              <a:t>Tv 96, 1-2. 5-6. 11-12</a:t>
            </a:r>
            <a:endParaRPr lang="en-US" sz="3600"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1CF996-EC85-4D87-A846-94F8105638D6}"/>
              </a:ext>
            </a:extLst>
          </p:cNvPr>
          <p:cNvSpPr txBox="1"/>
          <p:nvPr/>
        </p:nvSpPr>
        <p:spPr>
          <a:xfrm>
            <a:off x="744129" y="160999"/>
            <a:ext cx="7655741" cy="769441"/>
          </a:xfrm>
          <a:prstGeom prst="rect">
            <a:avLst/>
          </a:prstGeom>
          <a:noFill/>
        </p:spPr>
        <p:txBody>
          <a:bodyPr wrap="square" rtlCol="0">
            <a:spAutoFit/>
          </a:bodyPr>
          <a:lstStyle/>
          <a:p>
            <a:pPr algn="ctr"/>
            <a:r>
              <a:rPr lang="en-US" sz="4400" b="1" i="0" dirty="0">
                <a:solidFill>
                  <a:srgbClr val="FFFF00"/>
                </a:solidFill>
                <a:effectLst/>
                <a:latin typeface="Arial" panose="020B0604020202020204" pitchFamily="34" charset="0"/>
              </a:rPr>
              <a:t>Alleluia:</a:t>
            </a:r>
            <a:endParaRPr lang="en-US" sz="4400" dirty="0">
              <a:solidFill>
                <a:schemeClr val="bg1"/>
              </a:solidFill>
            </a:endParaRPr>
          </a:p>
        </p:txBody>
      </p:sp>
      <p:sp>
        <p:nvSpPr>
          <p:cNvPr id="3" name="Title 1">
            <a:extLst>
              <a:ext uri="{FF2B5EF4-FFF2-40B4-BE49-F238E27FC236}">
                <a16:creationId xmlns:a16="http://schemas.microsoft.com/office/drawing/2014/main" id="{682868AD-E8B9-462B-B621-E55F03EA34A5}"/>
              </a:ext>
            </a:extLst>
          </p:cNvPr>
          <p:cNvSpPr txBox="1">
            <a:spLocks/>
          </p:cNvSpPr>
          <p:nvPr/>
        </p:nvSpPr>
        <p:spPr>
          <a:xfrm>
            <a:off x="304799" y="1001726"/>
            <a:ext cx="8534400" cy="2945838"/>
          </a:xfrm>
          <a:prstGeom prst="rect">
            <a:avLst/>
          </a:prstGeom>
        </p:spPr>
        <p:txBody>
          <a:bodyPr>
            <a:noAutofit/>
          </a:bodyPr>
          <a:lst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a:lstStyle>
          <a:p>
            <a:pPr algn="just"/>
            <a:r>
              <a:rPr lang="vi-VN" sz="4400" u="sng" dirty="0">
                <a:solidFill>
                  <a:srgbClr val="FFFF00"/>
                </a:solidFill>
                <a:latin typeface="+mn-lt"/>
                <a:cs typeface="Times New Roman" pitchFamily="18" charset="0"/>
              </a:rPr>
              <a:t>Alleluia-alleluia</a:t>
            </a:r>
            <a:r>
              <a:rPr lang="vi-VN" sz="4400" u="sng" dirty="0">
                <a:solidFill>
                  <a:srgbClr val="FFFF00"/>
                </a:solidFill>
                <a:latin typeface="+mn-lt"/>
                <a:cs typeface="Arial" panose="020B0604020202020204" pitchFamily="34" charset="0"/>
              </a:rPr>
              <a:t>:</a:t>
            </a:r>
            <a:r>
              <a:rPr lang="vi-VN" sz="4400" b="0" i="0" dirty="0">
                <a:solidFill>
                  <a:srgbClr val="333333"/>
                </a:solidFill>
                <a:latin typeface="+mn-lt"/>
              </a:rPr>
              <a:t> </a:t>
            </a:r>
            <a:r>
              <a:rPr lang="vi-VN" sz="4400" i="0" dirty="0">
                <a:solidFill>
                  <a:schemeClr val="bg1"/>
                </a:solidFill>
                <a:effectLst/>
                <a:latin typeface="Arial" panose="020B0604020202020204" pitchFamily="34" charset="0"/>
              </a:rPr>
              <a:t> </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Chúng</a:t>
            </a:r>
            <a:r>
              <a:rPr lang="en-US" sz="4400" i="0" dirty="0">
                <a:solidFill>
                  <a:schemeClr val="bg1"/>
                </a:solidFill>
                <a:effectLst/>
                <a:latin typeface="Arial" panose="020B0604020202020204" pitchFamily="34" charset="0"/>
              </a:rPr>
              <a:t> con ca </a:t>
            </a:r>
            <a:r>
              <a:rPr lang="en-US" sz="4400" i="0" dirty="0" err="1">
                <a:solidFill>
                  <a:schemeClr val="bg1"/>
                </a:solidFill>
                <a:effectLst/>
                <a:latin typeface="Arial" panose="020B0604020202020204" pitchFamily="34" charset="0"/>
              </a:rPr>
              <a:t>ngợi</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Chúa</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là</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Thiên</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Chúa</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lạy</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Chúa</a:t>
            </a:r>
            <a:r>
              <a:rPr lang="en-US" sz="4400" i="0" dirty="0">
                <a:solidFill>
                  <a:schemeClr val="bg1"/>
                </a:solidFill>
                <a:effectLst/>
                <a:latin typeface="Arial" panose="020B0604020202020204" pitchFamily="34" charset="0"/>
              </a:rPr>
              <a:t>, ca </a:t>
            </a:r>
            <a:r>
              <a:rPr lang="en-US" sz="4400" i="0" dirty="0" err="1">
                <a:solidFill>
                  <a:schemeClr val="bg1"/>
                </a:solidFill>
                <a:effectLst/>
                <a:latin typeface="Arial" panose="020B0604020202020204" pitchFamily="34" charset="0"/>
              </a:rPr>
              <a:t>đoàn</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vinh</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quang</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của</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các</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tông</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đồ</a:t>
            </a:r>
            <a:r>
              <a:rPr lang="en-US" sz="4400" i="0" dirty="0">
                <a:solidFill>
                  <a:schemeClr val="bg1"/>
                </a:solidFill>
                <a:effectLst/>
                <a:latin typeface="Arial" panose="020B0604020202020204" pitchFamily="34" charset="0"/>
              </a:rPr>
              <a:t> ca </a:t>
            </a:r>
            <a:r>
              <a:rPr lang="en-US" sz="4400" i="0" dirty="0" err="1">
                <a:solidFill>
                  <a:schemeClr val="bg1"/>
                </a:solidFill>
                <a:effectLst/>
                <a:latin typeface="Arial" panose="020B0604020202020204" pitchFamily="34" charset="0"/>
              </a:rPr>
              <a:t>ngợi</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Chúa</a:t>
            </a:r>
            <a:r>
              <a:rPr lang="en-US" sz="4400" i="0" dirty="0">
                <a:solidFill>
                  <a:schemeClr val="bg1"/>
                </a:solidFill>
                <a:effectLst/>
                <a:latin typeface="Arial" panose="020B0604020202020204" pitchFamily="34" charset="0"/>
              </a:rPr>
              <a:t>. – </a:t>
            </a:r>
            <a:r>
              <a:rPr lang="vi-VN" sz="4400" i="0" dirty="0">
                <a:solidFill>
                  <a:schemeClr val="bg1"/>
                </a:solidFill>
                <a:effectLst/>
                <a:latin typeface="Arial" panose="020B0604020202020204" pitchFamily="34" charset="0"/>
              </a:rPr>
              <a:t> </a:t>
            </a:r>
            <a:r>
              <a:rPr lang="vi-VN" sz="4400" u="sng" dirty="0">
                <a:solidFill>
                  <a:srgbClr val="FFFF00"/>
                </a:solidFill>
                <a:latin typeface="+mn-lt"/>
                <a:cs typeface="Arial" panose="020B0604020202020204" pitchFamily="34" charset="0"/>
              </a:rPr>
              <a:t>Alleluia.</a:t>
            </a:r>
          </a:p>
        </p:txBody>
      </p:sp>
    </p:spTree>
    <p:extLst>
      <p:ext uri="{BB962C8B-B14F-4D97-AF65-F5344CB8AC3E}">
        <p14:creationId xmlns:p14="http://schemas.microsoft.com/office/powerpoint/2010/main" val="2052262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7E94CA58-A174-406D-B237-013AD77D0F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8873" y="222363"/>
            <a:ext cx="1056179" cy="1056179"/>
          </a:xfrm>
          <a:prstGeom prst="rect">
            <a:avLst/>
          </a:prstGeom>
        </p:spPr>
      </p:pic>
      <p:pic>
        <p:nvPicPr>
          <p:cNvPr id="3" name="Picture 2">
            <a:extLst>
              <a:ext uri="{FF2B5EF4-FFF2-40B4-BE49-F238E27FC236}">
                <a16:creationId xmlns:a16="http://schemas.microsoft.com/office/drawing/2014/main" id="{2D6DB515-C8F5-43F5-BEFE-0D74E7FC2C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349"/>
            <a:ext cx="9144000" cy="5142151"/>
          </a:xfrm>
          <a:prstGeom prst="rect">
            <a:avLst/>
          </a:prstGeom>
        </p:spPr>
      </p:pic>
      <p:sp>
        <p:nvSpPr>
          <p:cNvPr id="8" name="TextBox 7">
            <a:extLst>
              <a:ext uri="{FF2B5EF4-FFF2-40B4-BE49-F238E27FC236}">
                <a16:creationId xmlns:a16="http://schemas.microsoft.com/office/drawing/2014/main" id="{B581E4EE-3A89-4456-90A8-B9B56091372E}"/>
              </a:ext>
            </a:extLst>
          </p:cNvPr>
          <p:cNvSpPr txBox="1"/>
          <p:nvPr/>
        </p:nvSpPr>
        <p:spPr>
          <a:xfrm>
            <a:off x="3317735" y="3208155"/>
            <a:ext cx="4677196" cy="584775"/>
          </a:xfrm>
          <a:prstGeom prst="rect">
            <a:avLst/>
          </a:prstGeom>
          <a:noFill/>
        </p:spPr>
        <p:txBody>
          <a:bodyPr wrap="square">
            <a:spAutoFit/>
          </a:bodyPr>
          <a:lstStyle/>
          <a:p>
            <a:r>
              <a:rPr lang="nb-NO" sz="2800" b="0" i="0" dirty="0">
                <a:solidFill>
                  <a:srgbClr val="FF0000"/>
                </a:solidFill>
                <a:effectLst/>
                <a:latin typeface="Arial" panose="020B0604020202020204" pitchFamily="34" charset="0"/>
              </a:rPr>
              <a:t> </a:t>
            </a:r>
            <a:r>
              <a:rPr lang="nb-NO" sz="3200" b="1" i="0" dirty="0">
                <a:solidFill>
                  <a:srgbClr val="FFFF00"/>
                </a:solidFill>
                <a:effectLst/>
                <a:latin typeface="Arial" panose="020B0604020202020204" pitchFamily="34" charset="0"/>
              </a:rPr>
              <a:t>Phúc Âm: Ga 20, 2-8</a:t>
            </a:r>
            <a:endParaRPr lang="en-US" sz="3200" b="1" dirty="0">
              <a:solidFill>
                <a:srgbClr val="FFFF00"/>
              </a:solidFill>
            </a:endParaRPr>
          </a:p>
        </p:txBody>
      </p:sp>
    </p:spTree>
    <p:extLst>
      <p:ext uri="{BB962C8B-B14F-4D97-AF65-F5344CB8AC3E}">
        <p14:creationId xmlns:p14="http://schemas.microsoft.com/office/powerpoint/2010/main" val="3770506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EDB0CD-6E63-4EA8-BF0E-B95655C41A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879454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611C6C-E32C-4BEE-8FCE-91F48C1049FE}"/>
              </a:ext>
            </a:extLst>
          </p:cNvPr>
          <p:cNvSpPr txBox="1"/>
          <p:nvPr/>
        </p:nvSpPr>
        <p:spPr>
          <a:xfrm>
            <a:off x="3512956" y="2063918"/>
            <a:ext cx="5299272" cy="1015663"/>
          </a:xfrm>
          <a:prstGeom prst="rect">
            <a:avLst/>
          </a:prstGeom>
          <a:noFill/>
        </p:spPr>
        <p:txBody>
          <a:bodyPr wrap="square" rtlCol="0">
            <a:spAutoFit/>
          </a:bodyPr>
          <a:lstStyle/>
          <a:p>
            <a:pPr algn="ctr"/>
            <a:r>
              <a:rPr lang="en-US" sz="6000" b="1" dirty="0">
                <a:solidFill>
                  <a:srgbClr val="FFFF00"/>
                </a:solidFill>
                <a:latin typeface="Arial" panose="020B0604020202020204" pitchFamily="34" charset="0"/>
                <a:cs typeface="Arial" panose="020B0604020202020204" pitchFamily="34" charset="0"/>
              </a:rPr>
              <a:t>DÂNG LỄ</a:t>
            </a:r>
          </a:p>
        </p:txBody>
      </p:sp>
      <p:pic>
        <p:nvPicPr>
          <p:cNvPr id="5" name="Picture 4">
            <a:extLst>
              <a:ext uri="{FF2B5EF4-FFF2-40B4-BE49-F238E27FC236}">
                <a16:creationId xmlns:a16="http://schemas.microsoft.com/office/drawing/2014/main" id="{7EBE78D3-65CE-46F9-A1D9-2C45C098FC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03" y="1186305"/>
            <a:ext cx="3563910" cy="3563910"/>
          </a:xfrm>
          <a:prstGeom prst="rect">
            <a:avLst/>
          </a:prstGeom>
        </p:spPr>
      </p:pic>
    </p:spTree>
    <p:extLst>
      <p:ext uri="{BB962C8B-B14F-4D97-AF65-F5344CB8AC3E}">
        <p14:creationId xmlns:p14="http://schemas.microsoft.com/office/powerpoint/2010/main" val="3744284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3BA6D-69E3-42D6-86FD-7E5208EF7B54}"/>
              </a:ext>
            </a:extLst>
          </p:cNvPr>
          <p:cNvSpPr txBox="1"/>
          <p:nvPr/>
        </p:nvSpPr>
        <p:spPr>
          <a:xfrm>
            <a:off x="2514600" y="343448"/>
            <a:ext cx="4114800" cy="769441"/>
          </a:xfrm>
          <a:prstGeom prst="rect">
            <a:avLst/>
          </a:prstGeom>
          <a:noFill/>
        </p:spPr>
        <p:txBody>
          <a:bodyPr wrap="square" rtlCol="0">
            <a:spAutoFit/>
          </a:bodyPr>
          <a:lstStyle/>
          <a:p>
            <a:pPr algn="ctr"/>
            <a:r>
              <a:rPr lang="en-US" sz="4400" b="1" dirty="0">
                <a:solidFill>
                  <a:srgbClr val="FFFF00"/>
                </a:solidFill>
                <a:effectLst/>
                <a:latin typeface="Arial" panose="020B0604020202020204" pitchFamily="34" charset="0"/>
                <a:cs typeface="Arial" panose="020B0604020202020204" pitchFamily="34" charset="0"/>
              </a:rPr>
              <a:t>CA HIỆP LỄ</a:t>
            </a:r>
            <a:endParaRPr lang="en-US" sz="4400" dirty="0"/>
          </a:p>
        </p:txBody>
      </p:sp>
      <p:sp>
        <p:nvSpPr>
          <p:cNvPr id="4" name="TextBox 3">
            <a:extLst>
              <a:ext uri="{FF2B5EF4-FFF2-40B4-BE49-F238E27FC236}">
                <a16:creationId xmlns:a16="http://schemas.microsoft.com/office/drawing/2014/main" id="{32B606FA-EB6E-4C18-88E0-2959E4C9D701}"/>
              </a:ext>
            </a:extLst>
          </p:cNvPr>
          <p:cNvSpPr txBox="1"/>
          <p:nvPr/>
        </p:nvSpPr>
        <p:spPr>
          <a:xfrm>
            <a:off x="206347" y="1112889"/>
            <a:ext cx="8731305" cy="3477875"/>
          </a:xfrm>
          <a:prstGeom prst="rect">
            <a:avLst/>
          </a:prstGeom>
          <a:noFill/>
        </p:spPr>
        <p:txBody>
          <a:bodyPr wrap="square">
            <a:spAutoFit/>
          </a:bodyPr>
          <a:lstStyle/>
          <a:p>
            <a:pPr algn="just"/>
            <a:r>
              <a:rPr lang="vi-VN" sz="4400" b="1" i="0" dirty="0">
                <a:solidFill>
                  <a:schemeClr val="bg1"/>
                </a:solidFill>
                <a:effectLst/>
                <a:latin typeface="Arial" panose="020B0604020202020204" pitchFamily="34" charset="0"/>
              </a:rPr>
              <a:t>Ngôi Lời đã làm người và ở giữa chúng ta. Từ nguồn sung mãn của Người, chúng ta đã lãnh nhận hết ơn này đến ơn khác.</a:t>
            </a:r>
            <a:endParaRPr lang="en-US" sz="4400" b="1" dirty="0">
              <a:solidFill>
                <a:schemeClr val="bg1"/>
              </a:solidFill>
              <a:cs typeface="Arial" panose="020B0604020202020204" pitchFamily="34" charset="0"/>
            </a:endParaRPr>
          </a:p>
        </p:txBody>
      </p:sp>
    </p:spTree>
    <p:extLst>
      <p:ext uri="{BB962C8B-B14F-4D97-AF65-F5344CB8AC3E}">
        <p14:creationId xmlns:p14="http://schemas.microsoft.com/office/powerpoint/2010/main" val="3521429077"/>
      </p:ext>
    </p:extLst>
  </p:cSld>
  <p:clrMapOvr>
    <a:masterClrMapping/>
  </p:clrMapOvr>
</p:sld>
</file>

<file path=ppt/theme/theme1.xml><?xml version="1.0" encoding="utf-8"?>
<a:theme xmlns:a="http://schemas.openxmlformats.org/drawingml/2006/main" name="lyt darkblue_new">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786</TotalTime>
  <Words>188</Words>
  <Application>Microsoft Office PowerPoint</Application>
  <PresentationFormat>On-screen Show (16:9)</PresentationFormat>
  <Paragraphs>16</Paragraphs>
  <Slides>10</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10</vt:i4>
      </vt:variant>
    </vt:vector>
  </HeadingPairs>
  <TitlesOfParts>
    <vt:vector size="18" baseType="lpstr">
      <vt:lpstr>Albany</vt:lpstr>
      <vt:lpstr>Arial</vt:lpstr>
      <vt:lpstr>Calibri</vt:lpstr>
      <vt:lpstr>Roboto</vt:lpstr>
      <vt:lpstr>StarSymbol</vt:lpstr>
      <vt:lpstr>Thorndale</vt:lpstr>
      <vt:lpstr>Times New Roman</vt:lpstr>
      <vt:lpstr>lyt darkblue_new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Quốc Văn Nguyễn</dc:creator>
  <cp:lastModifiedBy>PC</cp:lastModifiedBy>
  <cp:revision>58</cp:revision>
  <dcterms:created xsi:type="dcterms:W3CDTF">2018-11-13T15:52:26Z</dcterms:created>
  <dcterms:modified xsi:type="dcterms:W3CDTF">2025-12-17T00:57:09Z</dcterms:modified>
</cp:coreProperties>
</file>