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3" r:id="rId7"/>
    <p:sldId id="278" r:id="rId8"/>
    <p:sldId id="282" r:id="rId9"/>
    <p:sldId id="283" r:id="rId10"/>
    <p:sldId id="304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4939C75-19AB-4EE5-BB6F-52EA7AA9E9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8C649F6-D83E-4E25-8269-46DCA9BFF301}"/>
              </a:ext>
            </a:extLst>
          </p:cNvPr>
          <p:cNvSpPr txBox="1"/>
          <p:nvPr/>
        </p:nvSpPr>
        <p:spPr>
          <a:xfrm>
            <a:off x="1518605" y="3260041"/>
            <a:ext cx="61067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TRƯỚC LỄ HIỂN LINH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09E0FC-47D0-49F0-8B53-38C1C63D62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691" y="254731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4939C75-19AB-4EE5-BB6F-52EA7AA9E9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8C649F6-D83E-4E25-8269-46DCA9BFF301}"/>
              </a:ext>
            </a:extLst>
          </p:cNvPr>
          <p:cNvSpPr txBox="1"/>
          <p:nvPr/>
        </p:nvSpPr>
        <p:spPr>
          <a:xfrm>
            <a:off x="1518605" y="3260041"/>
            <a:ext cx="61067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TRƯỚC LỄ HIỂN LINH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09E0FC-47D0-49F0-8B53-38C1C63D62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691" y="254731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317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163635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Dân đang lần bước giữa tối tăm, đã thấy một ánh sáng huy hoàng; đám người sống trong vùng bóng tối, nay được ánh sáng bừng lên chiếu rọi.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332638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70751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“Bất cứ ai ở trong Người đều không phạm tội”.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Ga 2,29-3,6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459230" y="2217301"/>
            <a:ext cx="846831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</a:t>
            </a:r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thơ thứ nhất của Thánh Gioan Tông Ðồ.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8541" y="3091158"/>
            <a:ext cx="4264003" cy="2299537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 dân trên khắp cùng bờ cõi trái đất, đã nhìn thấy ơn cứu độ của Thiên Chúa chúng ta.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Tv. 97,1.3cd-4,5-6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181100" y="160807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nb-NO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Ga 1, 14 và 12b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8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chemeClr val="bg1"/>
                </a:solidFill>
                <a:latin typeface="+mn-lt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Ngày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dọi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trên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ta,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hỡi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dân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tới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thờ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hôm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nay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chan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hòa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tỏa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xuống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trên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địa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4939C75-19AB-4EE5-BB6F-52EA7AA9E9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8C649F6-D83E-4E25-8269-46DCA9BFF301}"/>
              </a:ext>
            </a:extLst>
          </p:cNvPr>
          <p:cNvSpPr txBox="1"/>
          <p:nvPr/>
        </p:nvSpPr>
        <p:spPr>
          <a:xfrm>
            <a:off x="2635306" y="3251949"/>
            <a:ext cx="47041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Ga 1, 29-34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09E0FC-47D0-49F0-8B53-38C1C63D62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691" y="254731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883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509921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Ngôi Lời là sự sống, vẫn hướng về Chúa Cha, nay đã xuất hiện cho chúng ta được thấy.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189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64</cp:revision>
  <dcterms:created xsi:type="dcterms:W3CDTF">2018-11-13T15:52:26Z</dcterms:created>
  <dcterms:modified xsi:type="dcterms:W3CDTF">2025-12-23T08:44:22Z</dcterms:modified>
</cp:coreProperties>
</file>