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7" r:id="rId7"/>
    <p:sldId id="278" r:id="rId8"/>
    <p:sldId id="282" r:id="rId9"/>
    <p:sldId id="283" r:id="rId10"/>
    <p:sldId id="30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6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21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3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813165-D204-4E6B-8751-2FA597289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0A71F4-A254-4687-B4CE-B7F9E314F8C4}"/>
              </a:ext>
            </a:extLst>
          </p:cNvPr>
          <p:cNvSpPr txBox="1"/>
          <p:nvPr/>
        </p:nvSpPr>
        <p:spPr>
          <a:xfrm>
            <a:off x="1319002" y="332811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5E9409-F106-4CAF-A4D6-A0ED38F5A7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813165-D204-4E6B-8751-2FA597289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0A71F4-A254-4687-B4CE-B7F9E314F8C4}"/>
              </a:ext>
            </a:extLst>
          </p:cNvPr>
          <p:cNvSpPr txBox="1"/>
          <p:nvPr/>
        </p:nvSpPr>
        <p:spPr>
          <a:xfrm>
            <a:off x="1319002" y="332811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5E9409-F106-4CAF-A4D6-A0ED38F5A7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3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66161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“Này là người mà Chúa nói đến. Saolê sẽ cai trị dân Người”.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9, 1-4. 17-19; 10, 1a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99647" y="2075020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02" y="2953593"/>
            <a:ext cx="4444926" cy="258322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do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quyền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năng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5775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20, 2-3. 4-5. 6-7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383063" y="160806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5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vọng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rất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nhiều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813165-D204-4E6B-8751-2FA597289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0A71F4-A254-4687-B4CE-B7F9E314F8C4}"/>
              </a:ext>
            </a:extLst>
          </p:cNvPr>
          <p:cNvSpPr txBox="1"/>
          <p:nvPr/>
        </p:nvSpPr>
        <p:spPr>
          <a:xfrm>
            <a:off x="1319002" y="3328115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2, 13-17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5E9409-F106-4CAF-A4D6-A0ED38F5A7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08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181</Words>
  <Application>Microsoft Office PowerPoint</Application>
  <PresentationFormat>On-screen Show (16:9)</PresentationFormat>
  <Paragraphs>19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63</cp:revision>
  <dcterms:created xsi:type="dcterms:W3CDTF">2018-11-13T15:52:26Z</dcterms:created>
  <dcterms:modified xsi:type="dcterms:W3CDTF">2026-01-05T08:40:33Z</dcterms:modified>
</cp:coreProperties>
</file>