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1" r:id="rId7"/>
    <p:sldId id="278" r:id="rId8"/>
    <p:sldId id="282" r:id="rId9"/>
    <p:sldId id="283" r:id="rId10"/>
    <p:sldId id="31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6BEF16-8C9E-4670-BF6C-2AC991E2A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912D7AA-F834-40DD-9B91-14B8F604C1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72E9945-99B9-4F40-8646-DE4A9673B805}"/>
              </a:ext>
            </a:extLst>
          </p:cNvPr>
          <p:cNvSpPr txBox="1"/>
          <p:nvPr/>
        </p:nvSpPr>
        <p:spPr>
          <a:xfrm>
            <a:off x="1942088" y="3117723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6BEF16-8C9E-4670-BF6C-2AC991E2A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912D7AA-F834-40DD-9B91-14B8F604C1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72E9945-99B9-4F40-8646-DE4A9673B805}"/>
              </a:ext>
            </a:extLst>
          </p:cNvPr>
          <p:cNvSpPr txBox="1"/>
          <p:nvPr/>
        </p:nvSpPr>
        <p:spPr>
          <a:xfrm>
            <a:off x="1942088" y="3117723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169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17704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toàn thể địa cầu thờ lạy và ca khen Chúa, lạy Đấng Tối Cao toàn thể Đất Nước ca khen thánh danh của Ngài.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58908" y="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167227" y="717463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“Cớ sao các anh hùng lại ngã gục trên chiến trường như thế?”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105196" y="156417"/>
            <a:ext cx="90388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2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1, 1-4, 11-12. 19. 23-27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0" y="2682723"/>
            <a:ext cx="93496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Khởi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đầu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Sa-mu-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hai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139" y="3390609"/>
            <a:ext cx="3643955" cy="1965151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tỏ thiên nhan hiền từ Chúa ra, hầu cho chúng con được ơn cứu sống.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827676" y="1015267"/>
            <a:ext cx="771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79, 2-3. 5-7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14, 5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95176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Chúa phán: “Thầy là đường, là sự thật và là sự sống, không ai đến được với Cha mà không qua Thầy”.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6BEF16-8C9E-4670-BF6C-2AC991E2A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912D7AA-F834-40DD-9B91-14B8F604C1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72E9945-99B9-4F40-8646-DE4A9673B805}"/>
              </a:ext>
            </a:extLst>
          </p:cNvPr>
          <p:cNvSpPr txBox="1"/>
          <p:nvPr/>
        </p:nvSpPr>
        <p:spPr>
          <a:xfrm>
            <a:off x="1958272" y="2996342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Mc 3, 20-21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010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509921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dọn ra cho tôi mâm cỗ, và chén rượu tôi đầy tràn chan chứa.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184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68</cp:revision>
  <dcterms:created xsi:type="dcterms:W3CDTF">2018-11-13T15:52:26Z</dcterms:created>
  <dcterms:modified xsi:type="dcterms:W3CDTF">2026-01-13T08:33:11Z</dcterms:modified>
</cp:coreProperties>
</file>