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2" r:id="rId6"/>
    <p:sldId id="316" r:id="rId7"/>
    <p:sldId id="1029" r:id="rId8"/>
    <p:sldId id="1056" r:id="rId9"/>
    <p:sldId id="426" r:id="rId10"/>
    <p:sldId id="1071" r:id="rId11"/>
    <p:sldId id="1046" r:id="rId12"/>
    <p:sldId id="346" r:id="rId13"/>
    <p:sldId id="445" r:id="rId14"/>
    <p:sldId id="1103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5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2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1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1524000" y="304624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69ACEC5-9BF9-4350-8BA6-BC0231C426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54"/>
            <a:ext cx="9346352" cy="5125987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784DDE-A494-4466-9ADA-59366E2A4333}"/>
              </a:ext>
            </a:extLst>
          </p:cNvPr>
          <p:cNvSpPr txBox="1"/>
          <p:nvPr/>
        </p:nvSpPr>
        <p:spPr>
          <a:xfrm>
            <a:off x="2182427" y="355892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BẢY TUẦN XXIV THƯỜNG NIÊN 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FA72810-A397-404D-B17D-B6EFE4F73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13" y="190149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24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1524000" y="304624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69ACEC5-9BF9-4350-8BA6-BC0231C426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54"/>
            <a:ext cx="9346352" cy="5125987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784DDE-A494-4466-9ADA-59366E2A4333}"/>
              </a:ext>
            </a:extLst>
          </p:cNvPr>
          <p:cNvSpPr txBox="1"/>
          <p:nvPr/>
        </p:nvSpPr>
        <p:spPr>
          <a:xfrm>
            <a:off x="2182427" y="355892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BẢY TUẦN XXIV THƯỜNG NIÊN 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FA72810-A397-404D-B17D-B6EFE4F73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13" y="190149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92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ban bình an cho những ai trông cậy vào Chúa, xin cho các tiên tri của Chúa được trung trực; xin nhậm lời cầu nguyện của tôi tớ Chúa, và của Is-ra-el dân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512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37605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6, 13-16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459" y="3593579"/>
            <a:ext cx="3437141" cy="19389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11760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“Con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lệnh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tuyền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44583" y="2553440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 vào trước thiên nhan với lòng hân hoan khoái trá (c. 2c).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2667000" y="1084548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99, 2. 3. 4. 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giáo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vâng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đó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1524000" y="304624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69ACEC5-9BF9-4350-8BA6-BC0231C426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54"/>
            <a:ext cx="9346352" cy="5125987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784DDE-A494-4466-9ADA-59366E2A4333}"/>
              </a:ext>
            </a:extLst>
          </p:cNvPr>
          <p:cNvSpPr txBox="1"/>
          <p:nvPr/>
        </p:nvSpPr>
        <p:spPr>
          <a:xfrm>
            <a:off x="4572000" y="3548454"/>
            <a:ext cx="39897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Lc 8, 4-15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FA72810-A397-404D-B17D-B6EFE4F73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13" y="190149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0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cao quý thay ân sủng của Ngài. Con người ta tìm nương tựa trong bóng cánh của Ngài.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230</Words>
  <Application>Microsoft Office PowerPoint</Application>
  <PresentationFormat>On-screen Show (16:9)</PresentationFormat>
  <Paragraphs>25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ban bình an cho những ai trông cậy vào Chúa, xin cho các tiên tri của Chúa được trung trực; xin nhậm lời cầu nguyện của tôi tớ Chúa, và của Is-ra-el dân Chúa.</vt:lpstr>
      <vt:lpstr>PowerPoint Presentation</vt:lpstr>
      <vt:lpstr>Ðáp:  Hãy vào trước thiên nhan với lòng hân hoan khoái trá (c. 2c).</vt:lpstr>
      <vt:lpstr>Alleluia, alleluia! – Lạy Chúa, xin giáo huấn con, để con tuân cứ luật pháp của Chúa, và để con hết lòng vâng theo luật đó. –  Alleluia.</vt:lpstr>
      <vt:lpstr>PowerPoint Presentation</vt:lpstr>
      <vt:lpstr>PowerPoint Presentation</vt:lpstr>
      <vt:lpstr>Ôi Thiên Chúa, cao quý thay ân sủng của Ngài. Con người ta tìm nương tựa trong bóng cánh của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174</cp:revision>
  <dcterms:created xsi:type="dcterms:W3CDTF">2021-12-05T01:20:54Z</dcterms:created>
  <dcterms:modified xsi:type="dcterms:W3CDTF">2025-09-10T12:51:23Z</dcterms:modified>
</cp:coreProperties>
</file>