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3" r:id="rId7"/>
    <p:sldId id="278" r:id="rId8"/>
    <p:sldId id="282" r:id="rId9"/>
    <p:sldId id="283" r:id="rId10"/>
    <p:sldId id="31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4137BD-0877-4997-8155-CA839C807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1693"/>
          </a:xfrm>
          <a:prstGeom prst="rect">
            <a:avLst/>
          </a:prstGeom>
        </p:spPr>
      </p:pic>
      <p:sp>
        <p:nvSpPr>
          <p:cNvPr id="7" name="TextBox 6">
            <a:extLst>
              <a:ext uri="{FF2B5EF4-FFF2-40B4-BE49-F238E27FC236}">
                <a16:creationId xmlns:a16="http://schemas.microsoft.com/office/drawing/2014/main" id="{F14B8CE9-6D7D-466F-8494-274A31D0871E}"/>
              </a:ext>
            </a:extLst>
          </p:cNvPr>
          <p:cNvSpPr txBox="1"/>
          <p:nvPr/>
        </p:nvSpPr>
        <p:spPr>
          <a:xfrm>
            <a:off x="1602224" y="3151680"/>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II</a:t>
            </a:r>
            <a:r>
              <a:rPr lang="en-US" sz="2800" b="1" dirty="0">
                <a:solidFill>
                  <a:srgbClr val="FFFF00"/>
                </a:solidFill>
                <a:effectLst/>
                <a:latin typeface="Arial" panose="020B0604020202020204" pitchFamily="34" charset="0"/>
              </a:rPr>
              <a:t>I</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FDE0D3FB-3E2C-484F-BA9E-7DB0EDED7F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875" y="282171"/>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4137BD-0877-4997-8155-CA839C807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1693"/>
          </a:xfrm>
          <a:prstGeom prst="rect">
            <a:avLst/>
          </a:prstGeom>
        </p:spPr>
      </p:pic>
      <p:sp>
        <p:nvSpPr>
          <p:cNvPr id="7" name="TextBox 6">
            <a:extLst>
              <a:ext uri="{FF2B5EF4-FFF2-40B4-BE49-F238E27FC236}">
                <a16:creationId xmlns:a16="http://schemas.microsoft.com/office/drawing/2014/main" id="{F14B8CE9-6D7D-466F-8494-274A31D0871E}"/>
              </a:ext>
            </a:extLst>
          </p:cNvPr>
          <p:cNvSpPr txBox="1"/>
          <p:nvPr/>
        </p:nvSpPr>
        <p:spPr>
          <a:xfrm>
            <a:off x="1602224" y="3151680"/>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II</a:t>
            </a:r>
            <a:r>
              <a:rPr lang="en-US" sz="2800" b="1" dirty="0">
                <a:solidFill>
                  <a:srgbClr val="FFFF00"/>
                </a:solidFill>
                <a:effectLst/>
                <a:latin typeface="Arial" panose="020B0604020202020204" pitchFamily="34" charset="0"/>
              </a:rPr>
              <a:t>I</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FDE0D3FB-3E2C-484F-BA9E-7DB0EDED7F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875" y="282171"/>
            <a:ext cx="1105509" cy="1105509"/>
          </a:xfrm>
          <a:prstGeom prst="rect">
            <a:avLst/>
          </a:prstGeom>
        </p:spPr>
      </p:pic>
    </p:spTree>
    <p:extLst>
      <p:ext uri="{BB962C8B-B14F-4D97-AF65-F5344CB8AC3E}">
        <p14:creationId xmlns:p14="http://schemas.microsoft.com/office/powerpoint/2010/main" val="3333052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830997"/>
            <a:ext cx="8625439" cy="3785652"/>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0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Toàn thể địa cầu, hãy ca mừng Chúa một bài ca mới, hãy ca mừng Chúa. Sáng láng và oai nghiêm toả trước thiên nhan Người, uy hùng và tráng lệ phủ trên ngai báu Người.</a:t>
            </a:r>
            <a:endParaRPr lang="en-US" sz="4000" b="1" i="0" u="none" strike="noStrike" kern="1200" cap="none" spc="0" baseline="0" dirty="0">
              <a:solidFill>
                <a:schemeClr val="bg1"/>
              </a:solidFill>
              <a:uFillTx/>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58908" y="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769441"/>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phạm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tội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đến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0" y="151878"/>
            <a:ext cx="91440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3600" b="0" i="0" dirty="0">
                <a:solidFill>
                  <a:schemeClr val="bg1"/>
                </a:solidFill>
                <a:effectLst/>
                <a:latin typeface="Arial" panose="020B0604020202020204" pitchFamily="34" charset="0"/>
              </a:rPr>
              <a:t>2 </a:t>
            </a:r>
            <a:r>
              <a:rPr lang="en-US" sz="3600" b="0" i="0" dirty="0" err="1">
                <a:solidFill>
                  <a:schemeClr val="bg1"/>
                </a:solidFill>
                <a:effectLst/>
                <a:latin typeface="Arial" panose="020B0604020202020204" pitchFamily="34" charset="0"/>
              </a:rPr>
              <a:t>Sm</a:t>
            </a:r>
            <a:r>
              <a:rPr lang="en-US" sz="3600" b="0" i="0" dirty="0">
                <a:solidFill>
                  <a:schemeClr val="bg1"/>
                </a:solidFill>
                <a:effectLst/>
                <a:latin typeface="Arial" panose="020B0604020202020204" pitchFamily="34" charset="0"/>
              </a:rPr>
              <a:t> 12, 1-7a, 10-17</a:t>
            </a:r>
            <a:endParaRPr lang="en-US" sz="36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1698190"/>
            <a:ext cx="8892482" cy="707886"/>
          </a:xfrm>
          <a:prstGeom prst="rect">
            <a:avLst/>
          </a:prstGeom>
          <a:noFill/>
        </p:spPr>
        <p:txBody>
          <a:bodyPr wrap="square">
            <a:spAutoFit/>
          </a:bodyPr>
          <a:lstStyle/>
          <a:p>
            <a:r>
              <a:rPr lang="en-US" sz="4000" b="0" i="0" dirty="0" err="1">
                <a:solidFill>
                  <a:schemeClr val="bg1"/>
                </a:solidFill>
                <a:effectLst/>
                <a:latin typeface="Roboto" panose="02000000000000000000" pitchFamily="2" charset="0"/>
              </a:rPr>
              <a:t>Trích</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sách</a:t>
            </a:r>
            <a:r>
              <a:rPr lang="en-US" sz="4000" b="0" i="0" dirty="0">
                <a:solidFill>
                  <a:schemeClr val="bg1"/>
                </a:solidFill>
                <a:effectLst/>
                <a:latin typeface="Roboto" panose="02000000000000000000" pitchFamily="2" charset="0"/>
              </a:rPr>
              <a:t> Sa-mu-</a:t>
            </a:r>
            <a:r>
              <a:rPr lang="en-US" sz="4000" b="0" i="0" dirty="0" err="1">
                <a:solidFill>
                  <a:schemeClr val="bg1"/>
                </a:solidFill>
                <a:effectLst/>
                <a:latin typeface="Roboto" panose="02000000000000000000" pitchFamily="2" charset="0"/>
              </a:rPr>
              <a:t>en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quyển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thứ</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hai</a:t>
            </a:r>
            <a:r>
              <a:rPr lang="en-US" sz="4000" b="0" i="0" dirty="0">
                <a:solidFill>
                  <a:schemeClr val="bg1"/>
                </a:solidFill>
                <a:effectLst/>
                <a:latin typeface="Roboto" panose="02000000000000000000" pitchFamily="2"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71552" y="2654188"/>
            <a:ext cx="4957175" cy="267335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tạo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quả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trong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sạch</a:t>
            </a:r>
            <a:r>
              <a:rPr lang="en-US" sz="4400" b="1" i="0" dirty="0">
                <a:solidFill>
                  <a:schemeClr val="bg1"/>
                </a:solidFill>
                <a:effectLst/>
                <a:latin typeface="Arial" panose="020B0604020202020204" pitchFamily="34" charset="0"/>
              </a:rPr>
              <a:t>.</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101134"/>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50, 12-13. 14-15. 16-17.</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Tv 118, 27</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517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b="0" i="0" dirty="0">
                <a:solidFill>
                  <a:srgbClr val="333333"/>
                </a:solidFill>
                <a:effectLst/>
                <a:latin typeface="Arial" panose="020B0604020202020204" pitchFamily="34" charset="0"/>
              </a:rPr>
              <a:t> </a:t>
            </a:r>
            <a:r>
              <a:rPr lang="vi-VN" sz="4400" i="0" dirty="0">
                <a:solidFill>
                  <a:schemeClr val="bg1"/>
                </a:solidFill>
                <a:effectLst/>
                <a:latin typeface="Arial" panose="020B0604020202020204" pitchFamily="34" charset="0"/>
              </a:rPr>
              <a:t>– Xin Chúa cho con hiểu đường lối những huấn lệnh của Chúa, và con suy gẫm các điều lạ lùng của Chúa.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4137BD-0877-4997-8155-CA839C807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1693"/>
          </a:xfrm>
          <a:prstGeom prst="rect">
            <a:avLst/>
          </a:prstGeom>
        </p:spPr>
      </p:pic>
      <p:sp>
        <p:nvSpPr>
          <p:cNvPr id="7" name="TextBox 6">
            <a:extLst>
              <a:ext uri="{FF2B5EF4-FFF2-40B4-BE49-F238E27FC236}">
                <a16:creationId xmlns:a16="http://schemas.microsoft.com/office/drawing/2014/main" id="{F14B8CE9-6D7D-466F-8494-274A31D0871E}"/>
              </a:ext>
            </a:extLst>
          </p:cNvPr>
          <p:cNvSpPr txBox="1"/>
          <p:nvPr/>
        </p:nvSpPr>
        <p:spPr>
          <a:xfrm>
            <a:off x="2306231" y="2965563"/>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4, 35-41</a:t>
            </a:r>
            <a:endParaRPr lang="en-US" sz="3200" b="1" dirty="0">
              <a:solidFill>
                <a:srgbClr val="FFFF00"/>
              </a:solidFill>
            </a:endParaRPr>
          </a:p>
        </p:txBody>
      </p:sp>
      <p:pic>
        <p:nvPicPr>
          <p:cNvPr id="8" name="Picture 7">
            <a:extLst>
              <a:ext uri="{FF2B5EF4-FFF2-40B4-BE49-F238E27FC236}">
                <a16:creationId xmlns:a16="http://schemas.microsoft.com/office/drawing/2014/main" id="{FDE0D3FB-3E2C-484F-BA9E-7DB0EDED7F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875" y="282171"/>
            <a:ext cx="1105509" cy="1105509"/>
          </a:xfrm>
          <a:prstGeom prst="rect">
            <a:avLst/>
          </a:prstGeom>
        </p:spPr>
      </p:pic>
    </p:spTree>
    <p:extLst>
      <p:ext uri="{BB962C8B-B14F-4D97-AF65-F5344CB8AC3E}">
        <p14:creationId xmlns:p14="http://schemas.microsoft.com/office/powerpoint/2010/main" val="1189046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347558"/>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Các bạn hãy nhìn về Chúa, thì các bạn sẽ vui tươi, và sẽ không hổ ngươi bẽ mặt.</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1643</TotalTime>
  <Words>179</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70</cp:revision>
  <dcterms:created xsi:type="dcterms:W3CDTF">2018-11-13T15:52:26Z</dcterms:created>
  <dcterms:modified xsi:type="dcterms:W3CDTF">2026-01-18T22:58:44Z</dcterms:modified>
</cp:coreProperties>
</file>