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7" r:id="rId7"/>
    <p:sldId id="278" r:id="rId8"/>
    <p:sldId id="282" r:id="rId9"/>
    <p:sldId id="283" r:id="rId10"/>
    <p:sldId id="298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44" autoAdjust="0"/>
    <p:restoredTop sz="94660"/>
  </p:normalViewPr>
  <p:slideViewPr>
    <p:cSldViewPr snapToGrid="0">
      <p:cViewPr varScale="1">
        <p:scale>
          <a:sx n="79" d="100"/>
          <a:sy n="79" d="100"/>
        </p:scale>
        <p:origin x="6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8A33A08-923C-41EC-8BE3-09F79A6F9F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08" y="214270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EC2DB3C-E139-49E3-8E1A-9117EB088C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6594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BF28B16-D534-4D61-8EF2-35AF9ABC1152}"/>
              </a:ext>
            </a:extLst>
          </p:cNvPr>
          <p:cNvSpPr txBox="1"/>
          <p:nvPr/>
        </p:nvSpPr>
        <p:spPr>
          <a:xfrm>
            <a:off x="2289644" y="3289074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8A33A08-923C-41EC-8BE3-09F79A6F9F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08" y="214270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EC2DB3C-E139-49E3-8E1A-9117EB088C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6594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BF28B16-D534-4D61-8EF2-35AF9ABC1152}"/>
              </a:ext>
            </a:extLst>
          </p:cNvPr>
          <p:cNvSpPr txBox="1"/>
          <p:nvPr/>
        </p:nvSpPr>
        <p:spPr>
          <a:xfrm>
            <a:off x="2289644" y="3289074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72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 là Đấng ngự trên các thần hộ giá, xin đến và tỏa ánh tôn nhan rạng ngời, để chúng con được ơn cứu độ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70788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“Elia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lần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Hc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48, 1-4. 9-11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82874" y="1401397"/>
            <a:ext cx="62247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Huấn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639" y="2265237"/>
            <a:ext cx="4556869" cy="2457477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555850"/>
            <a:ext cx="8063344" cy="317009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 là Thiên Chúa chúng con, xin cho chúng con được phục hồi, xin tỏ thiên nhan hiền từ Chúa ra, hầu cho chúng con được ơn cứu sống.</a:t>
            </a:r>
            <a:endParaRPr lang="en-US" sz="40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886310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79, 2ac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3b. 15-16. 18-19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1616" y="34711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Lc 3, 4. 6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116556"/>
            <a:ext cx="8534400" cy="3099587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Ngày của Thiên Chúa gần đến; này đây, Người sẽ đến cứu chúng ta. –</a:t>
            </a:r>
            <a:r>
              <a:rPr lang="vi-VN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8A33A08-923C-41EC-8BE3-09F79A6F9F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08" y="214270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EC2DB3C-E139-49E3-8E1A-9117EB088C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6594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BF28B16-D534-4D61-8EF2-35AF9ABC1152}"/>
              </a:ext>
            </a:extLst>
          </p:cNvPr>
          <p:cNvSpPr txBox="1"/>
          <p:nvPr/>
        </p:nvSpPr>
        <p:spPr>
          <a:xfrm>
            <a:off x="3365885" y="3167694"/>
            <a:ext cx="483134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 Mt 17, 10-13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485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132636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400555" y="1171366"/>
            <a:ext cx="850473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 : Này Ta đến ngay và đem theo lương bổng để trả cho ai nấy tùy theo việc họ làm.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182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60</cp:revision>
  <dcterms:created xsi:type="dcterms:W3CDTF">2018-11-13T15:52:26Z</dcterms:created>
  <dcterms:modified xsi:type="dcterms:W3CDTF">2025-11-22T16:32:25Z</dcterms:modified>
</cp:coreProperties>
</file>