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295" r:id="rId7"/>
    <p:sldId id="278" r:id="rId8"/>
    <p:sldId id="282" r:id="rId9"/>
    <p:sldId id="283" r:id="rId10"/>
    <p:sldId id="296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CD3D4D34-265E-4364-994B-4465F21A6F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968" y="157626"/>
            <a:ext cx="1105509" cy="110550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BE2BDBC-37F4-44E4-A69D-2A4FF63092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930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505F7FA-961D-4918-9E15-EE7A3008DADD}"/>
              </a:ext>
            </a:extLst>
          </p:cNvPr>
          <p:cNvSpPr txBox="1"/>
          <p:nvPr/>
        </p:nvSpPr>
        <p:spPr>
          <a:xfrm>
            <a:off x="3360892" y="3611336"/>
            <a:ext cx="50467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SAU LỄ HIỂN LINH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CD3D4D34-265E-4364-994B-4465F21A6F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968" y="157626"/>
            <a:ext cx="1105509" cy="110550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BE2BDBC-37F4-44E4-A69D-2A4FF63092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930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505F7FA-961D-4918-9E15-EE7A3008DADD}"/>
              </a:ext>
            </a:extLst>
          </p:cNvPr>
          <p:cNvSpPr txBox="1"/>
          <p:nvPr/>
        </p:nvSpPr>
        <p:spPr>
          <a:xfrm>
            <a:off x="3360892" y="3611336"/>
            <a:ext cx="50467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SAU LỄ HIỂN LINH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6537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001794"/>
            <a:ext cx="8625439" cy="34778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Ngày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thánh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bừng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lên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chiếu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rọi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ta.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Muôn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dân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hỡi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đến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thờ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Vì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hôm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nay,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ánh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huy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hoàng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rực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rỡ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tỏa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xuống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khắp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cõi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trần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11415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666349"/>
            <a:ext cx="8640961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nghiệm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xét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thần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coi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có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phải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bởi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hay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không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nb-NO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Ga 3, 22 – 4, 6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253550" y="2571750"/>
            <a:ext cx="846831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thư thứ nhất của Thánh Gioan Tông đồ.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956" y="3420945"/>
            <a:ext cx="3595404" cy="1938968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596523" y="1723153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Cha sẽ cho Con được chư dân làm phần sản nghiệp (c. 8a).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2, 7-8. 10-11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Mt 4,17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Dân ngồi trong tối tăm đã thấy ánh sáng huy hoàng; ánh sáng đã xuất hiện cho người ngồi trong bóng sự chết. –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CD3D4D34-265E-4364-994B-4465F21A6F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968" y="157626"/>
            <a:ext cx="1105509" cy="110550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BE2BDBC-37F4-44E4-A69D-2A4FF63092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930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505F7FA-961D-4918-9E15-EE7A3008DADD}"/>
              </a:ext>
            </a:extLst>
          </p:cNvPr>
          <p:cNvSpPr txBox="1"/>
          <p:nvPr/>
        </p:nvSpPr>
        <p:spPr>
          <a:xfrm>
            <a:off x="2794449" y="3554692"/>
            <a:ext cx="567791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Mt 4, 12-17. 23-25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697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83221" y="1112889"/>
            <a:ext cx="8731305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 ta đã nhìn thấy vinh quang của Ngôi Lời nhập thể, vinh quang mà Chúa Cha ban cho Người, là Con Một đầy tràn ân sủng và chân lý.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774</TotalTime>
  <Words>197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Albany</vt:lpstr>
      <vt:lpstr>arial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56</cp:revision>
  <dcterms:created xsi:type="dcterms:W3CDTF">2018-11-13T15:52:26Z</dcterms:created>
  <dcterms:modified xsi:type="dcterms:W3CDTF">2025-12-29T08:07:29Z</dcterms:modified>
</cp:coreProperties>
</file>