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274" r:id="rId2"/>
    <p:sldId id="257" r:id="rId3"/>
    <p:sldId id="258" r:id="rId4"/>
    <p:sldId id="260" r:id="rId5"/>
    <p:sldId id="261" r:id="rId6"/>
    <p:sldId id="275" r:id="rId7"/>
    <p:sldId id="287" r:id="rId8"/>
    <p:sldId id="278" r:id="rId9"/>
    <p:sldId id="282" r:id="rId10"/>
    <p:sldId id="283" r:id="rId11"/>
    <p:sldId id="288" r:id="rId12"/>
  </p:sldIdLst>
  <p:sldSz cx="9144000" cy="5143500" type="screen16x9"/>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4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3372837" cy="502563"/>
          </a:xfrm>
          <a:prstGeom prst="rect">
            <a:avLst/>
          </a:prstGeom>
          <a:noFill/>
          <a:ln>
            <a:noFill/>
          </a:ln>
        </p:spPr>
        <p:txBody>
          <a:bodyPr vert="horz" wrap="none" lIns="90004" tIns="44997" rIns="90004" bIns="44997" anchor="t" anchorCtr="0" compatLnSpc="0">
            <a:noAutofit/>
          </a:bodyPr>
          <a:lstStyle/>
          <a:p>
            <a:pPr marL="0" marR="0" lvl="0" indent="0" algn="l" defTabSz="740572"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pitchFamily="18"/>
              <a:ea typeface="Microsoft YaHei" pitchFamily="2"/>
              <a:cs typeface="Mangal" pitchFamily="2"/>
            </a:endParaRPr>
          </a:p>
        </p:txBody>
      </p:sp>
      <p:sp>
        <p:nvSpPr>
          <p:cNvPr id="3" name="Date Placeholder 2"/>
          <p:cNvSpPr txBox="1">
            <a:spLocks noGrp="1"/>
          </p:cNvSpPr>
          <p:nvPr>
            <p:ph type="dt" sz="quarter" idx="1"/>
          </p:nvPr>
        </p:nvSpPr>
        <p:spPr>
          <a:xfrm>
            <a:off x="4399196" y="0"/>
            <a:ext cx="3372837" cy="502563"/>
          </a:xfrm>
          <a:prstGeom prst="rect">
            <a:avLst/>
          </a:prstGeom>
          <a:noFill/>
          <a:ln>
            <a:noFill/>
          </a:ln>
        </p:spPr>
        <p:txBody>
          <a:bodyPr vert="horz" wrap="none" lIns="90004" tIns="44997" rIns="90004" bIns="44997" anchor="t" anchorCtr="0" compatLnSpc="0">
            <a:noAutofit/>
          </a:bodyPr>
          <a:lstStyle/>
          <a:p>
            <a:pPr marL="0" marR="0" lvl="0" indent="0" algn="r" defTabSz="740572"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pitchFamily="18"/>
              <a:ea typeface="Microsoft YaHei" pitchFamily="2"/>
              <a:cs typeface="Mangal" pitchFamily="2"/>
            </a:endParaRPr>
          </a:p>
        </p:txBody>
      </p:sp>
      <p:sp>
        <p:nvSpPr>
          <p:cNvPr id="4" name="Footer Placeholder 3"/>
          <p:cNvSpPr txBox="1">
            <a:spLocks noGrp="1"/>
          </p:cNvSpPr>
          <p:nvPr>
            <p:ph type="ftr" sz="quarter" idx="2"/>
          </p:nvPr>
        </p:nvSpPr>
        <p:spPr>
          <a:xfrm>
            <a:off x="0" y="9555480"/>
            <a:ext cx="3372837" cy="502563"/>
          </a:xfrm>
          <a:prstGeom prst="rect">
            <a:avLst/>
          </a:prstGeom>
          <a:noFill/>
          <a:ln>
            <a:noFill/>
          </a:ln>
        </p:spPr>
        <p:txBody>
          <a:bodyPr vert="horz" wrap="none" lIns="90004" tIns="44997" rIns="90004" bIns="44997" anchor="b" anchorCtr="0" compatLnSpc="0">
            <a:noAutofit/>
          </a:bodyPr>
          <a:lstStyle/>
          <a:p>
            <a:pPr marL="0" marR="0" lvl="0" indent="0" algn="l" defTabSz="740572"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pitchFamily="18"/>
              <a:ea typeface="Microsoft YaHei" pitchFamily="2"/>
              <a:cs typeface="Mangal" pitchFamily="2"/>
            </a:endParaRPr>
          </a:p>
        </p:txBody>
      </p:sp>
      <p:sp>
        <p:nvSpPr>
          <p:cNvPr id="5" name="Slide Number Placeholder 4"/>
          <p:cNvSpPr txBox="1">
            <a:spLocks noGrp="1"/>
          </p:cNvSpPr>
          <p:nvPr>
            <p:ph type="sldNum" sz="quarter" idx="3"/>
          </p:nvPr>
        </p:nvSpPr>
        <p:spPr>
          <a:xfrm>
            <a:off x="4399196" y="9555480"/>
            <a:ext cx="3372837" cy="502563"/>
          </a:xfrm>
          <a:prstGeom prst="rect">
            <a:avLst/>
          </a:prstGeom>
          <a:noFill/>
          <a:ln>
            <a:noFill/>
          </a:ln>
        </p:spPr>
        <p:txBody>
          <a:bodyPr vert="horz" wrap="none" lIns="90004" tIns="44997" rIns="90004" bIns="44997" anchor="b" anchorCtr="0" compatLnSpc="0">
            <a:noAutofit/>
          </a:bodyPr>
          <a:lstStyle/>
          <a:p>
            <a:pPr marL="0" marR="0" lvl="0" indent="0" algn="r" defTabSz="740572" rtl="0" fontAlgn="auto" hangingPunct="0">
              <a:lnSpc>
                <a:spcPct val="100000"/>
              </a:lnSpc>
              <a:spcBef>
                <a:spcPts val="0"/>
              </a:spcBef>
              <a:spcAft>
                <a:spcPts val="0"/>
              </a:spcAft>
              <a:buNone/>
              <a:tabLst/>
              <a:defRPr sz="1400" b="0" i="0" u="none" strike="noStrike" kern="0" cap="none" spc="0" baseline="0">
                <a:solidFill>
                  <a:srgbClr val="000000"/>
                </a:solidFill>
                <a:uFillTx/>
              </a:defRPr>
            </a:pPr>
            <a:fld id="{D971E5F1-923A-41DF-A326-464730339D0C}" type="slidenum">
              <a:t>‹#›</a:t>
            </a:fld>
            <a:endParaRPr lang="en-US" sz="1400" b="0" i="0" u="none" strike="noStrike" kern="1200" cap="none" spc="0" baseline="0">
              <a:solidFill>
                <a:srgbClr val="000000"/>
              </a:solidFill>
              <a:uFillTx/>
              <a:latin typeface="Arial" pitchFamily="18"/>
              <a:ea typeface="Microsoft YaHei" pitchFamily="2"/>
              <a:cs typeface="Mangal" pitchFamily="2"/>
            </a:endParaRPr>
          </a:p>
        </p:txBody>
      </p:sp>
    </p:spTree>
    <p:extLst>
      <p:ext uri="{BB962C8B-B14F-4D97-AF65-F5344CB8AC3E}">
        <p14:creationId xmlns:p14="http://schemas.microsoft.com/office/powerpoint/2010/main" val="2090780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533396" y="763588"/>
            <a:ext cx="6705596" cy="3771899"/>
          </a:xfrm>
          <a:prstGeom prst="rect">
            <a:avLst/>
          </a:prstGeom>
          <a:noFill/>
          <a:ln>
            <a:noFill/>
            <a:prstDash val="solid"/>
          </a:ln>
        </p:spPr>
      </p:sp>
      <p:sp>
        <p:nvSpPr>
          <p:cNvPr id="3" name="Notes Placeholder 2"/>
          <p:cNvSpPr txBox="1">
            <a:spLocks noGrp="1"/>
          </p:cNvSpPr>
          <p:nvPr>
            <p:ph type="body" sz="quarter" idx="3"/>
          </p:nvPr>
        </p:nvSpPr>
        <p:spPr>
          <a:xfrm>
            <a:off x="777240" y="4777557"/>
            <a:ext cx="6217563" cy="4525923"/>
          </a:xfrm>
          <a:prstGeom prst="rect">
            <a:avLst/>
          </a:prstGeom>
          <a:noFill/>
          <a:ln>
            <a:noFill/>
          </a:ln>
        </p:spPr>
        <p:txBody>
          <a:bodyPr vert="horz" wrap="square" lIns="0" tIns="0" rIns="0" bIns="0" anchor="t" anchorCtr="0" compatLnSpc="1">
            <a:noAutofit/>
          </a:bodyPr>
          <a:lstStyle/>
          <a:p>
            <a:pPr lvl="0"/>
            <a:endParaRPr lang="en-US"/>
          </a:p>
        </p:txBody>
      </p:sp>
      <p:sp>
        <p:nvSpPr>
          <p:cNvPr id="4" name="Header Placeholder 3"/>
          <p:cNvSpPr txBox="1">
            <a:spLocks noGrp="1"/>
          </p:cNvSpPr>
          <p:nvPr>
            <p:ph type="hdr" sz="quarter"/>
          </p:nvPr>
        </p:nvSpPr>
        <p:spPr>
          <a:xfrm>
            <a:off x="0" y="0"/>
            <a:ext cx="3372837" cy="502563"/>
          </a:xfrm>
          <a:prstGeom prst="rect">
            <a:avLst/>
          </a:prstGeom>
          <a:noFill/>
          <a:ln>
            <a:noFill/>
          </a:ln>
        </p:spPr>
        <p:txBody>
          <a:bodyPr vert="horz" wrap="square" lIns="0" tIns="0" rIns="0" bIns="0" anchor="t" anchorCtr="0" compatLnSpc="1">
            <a:noAutofit/>
          </a:bodyPr>
          <a:lstStyle>
            <a:lvl1pPr marL="0" marR="0" lvl="0" indent="0" algn="l" defTabSz="740572"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en-US"/>
          </a:p>
        </p:txBody>
      </p:sp>
      <p:sp>
        <p:nvSpPr>
          <p:cNvPr id="5" name="Date Placeholder 4"/>
          <p:cNvSpPr txBox="1">
            <a:spLocks noGrp="1"/>
          </p:cNvSpPr>
          <p:nvPr>
            <p:ph type="dt" idx="1"/>
          </p:nvPr>
        </p:nvSpPr>
        <p:spPr>
          <a:xfrm>
            <a:off x="4399196" y="0"/>
            <a:ext cx="3372837" cy="502563"/>
          </a:xfrm>
          <a:prstGeom prst="rect">
            <a:avLst/>
          </a:prstGeom>
          <a:noFill/>
          <a:ln>
            <a:noFill/>
          </a:ln>
        </p:spPr>
        <p:txBody>
          <a:bodyPr vert="horz" wrap="square" lIns="0" tIns="0" rIns="0" bIns="0" anchor="t" anchorCtr="0" compatLnSpc="1">
            <a:noAutofit/>
          </a:bodyPr>
          <a:lstStyle>
            <a:lvl1pPr marL="0" marR="0" lvl="0" indent="0" algn="r" defTabSz="740572"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en-US"/>
          </a:p>
        </p:txBody>
      </p:sp>
      <p:sp>
        <p:nvSpPr>
          <p:cNvPr id="6" name="Footer Placeholder 5"/>
          <p:cNvSpPr txBox="1">
            <a:spLocks noGrp="1"/>
          </p:cNvSpPr>
          <p:nvPr>
            <p:ph type="ftr" sz="quarter" idx="4"/>
          </p:nvPr>
        </p:nvSpPr>
        <p:spPr>
          <a:xfrm>
            <a:off x="0" y="9555480"/>
            <a:ext cx="3372837" cy="502563"/>
          </a:xfrm>
          <a:prstGeom prst="rect">
            <a:avLst/>
          </a:prstGeom>
          <a:noFill/>
          <a:ln>
            <a:noFill/>
          </a:ln>
        </p:spPr>
        <p:txBody>
          <a:bodyPr vert="horz" wrap="square" lIns="0" tIns="0" rIns="0" bIns="0" anchor="b" anchorCtr="0" compatLnSpc="1">
            <a:noAutofit/>
          </a:bodyPr>
          <a:lstStyle>
            <a:lvl1pPr marL="0" marR="0" lvl="0" indent="0" algn="l" defTabSz="740572"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en-US"/>
          </a:p>
        </p:txBody>
      </p:sp>
      <p:sp>
        <p:nvSpPr>
          <p:cNvPr id="7" name="Slide Number Placeholder 6"/>
          <p:cNvSpPr txBox="1">
            <a:spLocks noGrp="1"/>
          </p:cNvSpPr>
          <p:nvPr>
            <p:ph type="sldNum" sz="quarter" idx="5"/>
          </p:nvPr>
        </p:nvSpPr>
        <p:spPr>
          <a:xfrm>
            <a:off x="4399196" y="9555480"/>
            <a:ext cx="3372837" cy="502563"/>
          </a:xfrm>
          <a:prstGeom prst="rect">
            <a:avLst/>
          </a:prstGeom>
          <a:noFill/>
          <a:ln>
            <a:noFill/>
          </a:ln>
        </p:spPr>
        <p:txBody>
          <a:bodyPr vert="horz" wrap="square" lIns="0" tIns="0" rIns="0" bIns="0" anchor="b" anchorCtr="0" compatLnSpc="1">
            <a:noAutofit/>
          </a:bodyPr>
          <a:lstStyle>
            <a:lvl1pPr marL="0" marR="0" lvl="0" indent="0" algn="r" defTabSz="740572"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Arial Unicode MS" pitchFamily="2"/>
                <a:cs typeface="Tahoma" pitchFamily="2"/>
              </a:defRPr>
            </a:lvl1pPr>
          </a:lstStyle>
          <a:p>
            <a:pPr lvl="0"/>
            <a:fld id="{1F021F4E-B197-4692-8645-753E8A4C6DB3}" type="slidenum">
              <a:t>‹#›</a:t>
            </a:fld>
            <a:endParaRPr lang="en-US"/>
          </a:p>
        </p:txBody>
      </p:sp>
    </p:spTree>
    <p:extLst>
      <p:ext uri="{BB962C8B-B14F-4D97-AF65-F5344CB8AC3E}">
        <p14:creationId xmlns:p14="http://schemas.microsoft.com/office/powerpoint/2010/main" val="2407263623"/>
      </p:ext>
    </p:extLst>
  </p:cSld>
  <p:clrMap bg1="lt1" tx1="dk1" bg2="lt2" tx2="dk2" accent1="accent1" accent2="accent2" accent3="accent3" accent4="accent4" accent5="accent5" accent6="accent6" hlink="hlink" folHlink="folHlink"/>
  <p:notesStyle>
    <a:lvl1pPr marL="174933" marR="0" lvl="0" indent="-174933" defTabSz="914400" rtl="0" fontAlgn="auto" hangingPunct="0">
      <a:lnSpc>
        <a:spcPct val="100000"/>
      </a:lnSpc>
      <a:spcBef>
        <a:spcPts val="0"/>
      </a:spcBef>
      <a:spcAft>
        <a:spcPts val="0"/>
      </a:spcAft>
      <a:buNone/>
      <a:tabLst/>
      <a:defRPr lang="en-US" sz="1600" b="0" i="0" u="none" strike="noStrike" kern="1200" cap="none" spc="0" baseline="0">
        <a:solidFill>
          <a:srgbClr val="000000"/>
        </a:solidFill>
        <a:uFillTx/>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0575" y="965200"/>
            <a:ext cx="6191250" cy="3482975"/>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1202042" y="4785119"/>
            <a:ext cx="5373361" cy="3864236"/>
          </a:xfrm>
        </p:spPr>
        <p:txBody>
          <a:bodyPr>
            <a:spAutoFit/>
          </a:bodyPr>
          <a:lstStyle/>
          <a:p>
            <a:endParaRPr lang="en-US"/>
          </a:p>
        </p:txBody>
      </p:sp>
    </p:spTree>
    <p:extLst>
      <p:ext uri="{BB962C8B-B14F-4D97-AF65-F5344CB8AC3E}">
        <p14:creationId xmlns:p14="http://schemas.microsoft.com/office/powerpoint/2010/main" val="1226893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0575" y="965200"/>
            <a:ext cx="6191250" cy="3482975"/>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1202042" y="4785119"/>
            <a:ext cx="5373361" cy="3864236"/>
          </a:xfrm>
        </p:spPr>
        <p:txBody>
          <a:bodyPr>
            <a:spAutoFit/>
          </a:bodyPr>
          <a:lstStyle/>
          <a:p>
            <a:endParaRPr lang="en-US"/>
          </a:p>
        </p:txBody>
      </p:sp>
    </p:spTree>
    <p:extLst>
      <p:ext uri="{BB962C8B-B14F-4D97-AF65-F5344CB8AC3E}">
        <p14:creationId xmlns:p14="http://schemas.microsoft.com/office/powerpoint/2010/main" val="1847305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0575" y="965200"/>
            <a:ext cx="6191250" cy="3482975"/>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1202042" y="4785119"/>
            <a:ext cx="5373361" cy="3864236"/>
          </a:xfrm>
        </p:spPr>
        <p:txBody>
          <a:bodyPr>
            <a:spAutoFit/>
          </a:bodyPr>
          <a:lstStyle/>
          <a:p>
            <a:endParaRPr lang="en-US"/>
          </a:p>
        </p:txBody>
      </p:sp>
    </p:spTree>
    <p:extLst>
      <p:ext uri="{BB962C8B-B14F-4D97-AF65-F5344CB8AC3E}">
        <p14:creationId xmlns:p14="http://schemas.microsoft.com/office/powerpoint/2010/main" val="817531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0575" y="965200"/>
            <a:ext cx="6191250" cy="3482975"/>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1202042" y="4785119"/>
            <a:ext cx="5373361" cy="3864236"/>
          </a:xfrm>
        </p:spPr>
        <p:txBody>
          <a:bodyPr>
            <a:spAutoFit/>
          </a:bodyPr>
          <a:lstStyle/>
          <a:p>
            <a:endParaRPr lang="en-US"/>
          </a:p>
        </p:txBody>
      </p:sp>
    </p:spTree>
    <p:extLst>
      <p:ext uri="{BB962C8B-B14F-4D97-AF65-F5344CB8AC3E}">
        <p14:creationId xmlns:p14="http://schemas.microsoft.com/office/powerpoint/2010/main" val="1743689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443" y="1597493"/>
            <a:ext cx="7773122" cy="1102793"/>
          </a:xfrm>
        </p:spPr>
        <p:txBody>
          <a:bodyPr/>
          <a:lstStyle>
            <a:lvl1pPr>
              <a:defRPr/>
            </a:lvl1pPr>
          </a:lstStyle>
          <a:p>
            <a:pPr lvl="0"/>
            <a:r>
              <a:rPr lang="en-US"/>
              <a:t>Click to edit Master title style</a:t>
            </a:r>
          </a:p>
        </p:txBody>
      </p:sp>
      <p:sp>
        <p:nvSpPr>
          <p:cNvPr id="3" name="Subtitle 2"/>
          <p:cNvSpPr txBox="1">
            <a:spLocks noGrp="1"/>
          </p:cNvSpPr>
          <p:nvPr>
            <p:ph type="subTitle" idx="1"/>
          </p:nvPr>
        </p:nvSpPr>
        <p:spPr>
          <a:xfrm>
            <a:off x="1372322" y="2914147"/>
            <a:ext cx="6400800" cy="1314495"/>
          </a:xfrm>
        </p:spPr>
        <p:txBody>
          <a:bodyPr anchorCtr="1"/>
          <a:lstStyle>
            <a:lvl1pPr marL="0" indent="0" algn="ctr">
              <a:buNone/>
              <a:defRPr>
                <a:solidFill>
                  <a:srgbClr val="898989"/>
                </a:solidFill>
              </a:defRPr>
            </a:lvl1pPr>
          </a:lstStyle>
          <a:p>
            <a:pPr lvl="0"/>
            <a:r>
              <a:rPr lang="en-US"/>
              <a:t>Click to edit Master subtitle style</a:t>
            </a:r>
          </a:p>
        </p:txBody>
      </p:sp>
    </p:spTree>
    <p:extLst>
      <p:ext uri="{BB962C8B-B14F-4D97-AF65-F5344CB8AC3E}">
        <p14:creationId xmlns:p14="http://schemas.microsoft.com/office/powerpoint/2010/main" val="4098344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9836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41278" y="192261"/>
            <a:ext cx="1988637" cy="4502990"/>
          </a:xfrm>
        </p:spPr>
        <p:txBody>
          <a:bodyPr vert="eaVert"/>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672477" y="192261"/>
            <a:ext cx="5830561" cy="4502990"/>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7458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7070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722878" y="3305144"/>
            <a:ext cx="7771677" cy="1021787"/>
          </a:xfrm>
        </p:spPr>
        <p:txBody>
          <a:bodyPr anchor="t"/>
          <a:lstStyle>
            <a:lvl1pPr>
              <a:defRPr sz="3200" cap="all"/>
            </a:lvl1pPr>
          </a:lstStyle>
          <a:p>
            <a:pPr lvl="0"/>
            <a:r>
              <a:rPr lang="en-US"/>
              <a:t>Click to edit Master title style</a:t>
            </a:r>
          </a:p>
        </p:txBody>
      </p:sp>
      <p:sp>
        <p:nvSpPr>
          <p:cNvPr id="3" name="Text Placeholder 2"/>
          <p:cNvSpPr txBox="1">
            <a:spLocks noGrp="1"/>
          </p:cNvSpPr>
          <p:nvPr>
            <p:ph type="body" idx="1"/>
          </p:nvPr>
        </p:nvSpPr>
        <p:spPr>
          <a:xfrm>
            <a:off x="722878" y="2179673"/>
            <a:ext cx="7771677" cy="1125480"/>
          </a:xfrm>
        </p:spPr>
        <p:txBody>
          <a:bodyPr anchor="b"/>
          <a:lstStyle>
            <a:lvl1pPr marL="0" indent="0">
              <a:buNone/>
              <a:defRPr sz="1600">
                <a:solidFill>
                  <a:srgbClr val="898989"/>
                </a:solidFill>
              </a:defRPr>
            </a:lvl1pPr>
          </a:lstStyle>
          <a:p>
            <a:pPr lvl="0"/>
            <a:r>
              <a:rPr lang="en-US"/>
              <a:t>Click to edit Master text styles</a:t>
            </a:r>
          </a:p>
        </p:txBody>
      </p:sp>
    </p:spTree>
    <p:extLst>
      <p:ext uri="{BB962C8B-B14F-4D97-AF65-F5344CB8AC3E}">
        <p14:creationId xmlns:p14="http://schemas.microsoft.com/office/powerpoint/2010/main" val="1348213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a:xfrm>
            <a:off x="672477" y="1336102"/>
            <a:ext cx="3909599" cy="3359148"/>
          </a:xfrm>
        </p:spPr>
        <p:txBody>
          <a:bodyPr/>
          <a:lstStyle>
            <a:lvl1pPr>
              <a:defRPr sz="2300"/>
            </a:lvl1pPr>
            <a:lvl2pPr>
              <a:defRPr sz="1900"/>
            </a:lvl2pPr>
            <a:lvl3pPr>
              <a:defRPr sz="16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4720324" y="1336102"/>
            <a:ext cx="3909599" cy="3359148"/>
          </a:xfrm>
        </p:spPr>
        <p:txBody>
          <a:bodyPr/>
          <a:lstStyle>
            <a:lvl1pPr>
              <a:defRPr sz="2300"/>
            </a:lvl1pPr>
            <a:lvl2pPr>
              <a:defRPr sz="1900"/>
            </a:lvl2pPr>
            <a:lvl3pPr>
              <a:defRPr sz="16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2115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922" y="206297"/>
            <a:ext cx="8229600" cy="856527"/>
          </a:xfrm>
        </p:spPr>
        <p:txBody>
          <a:bodyPr/>
          <a:lstStyle>
            <a:lvl1pPr>
              <a:defRPr/>
            </a:lvl1pPr>
          </a:lstStyle>
          <a:p>
            <a:pPr lvl="0"/>
            <a:r>
              <a:rPr lang="en-US"/>
              <a:t>Click to edit Master title style</a:t>
            </a:r>
          </a:p>
        </p:txBody>
      </p:sp>
      <p:sp>
        <p:nvSpPr>
          <p:cNvPr id="3" name="Text Placeholder 2"/>
          <p:cNvSpPr txBox="1">
            <a:spLocks noGrp="1"/>
          </p:cNvSpPr>
          <p:nvPr>
            <p:ph type="body" idx="1"/>
          </p:nvPr>
        </p:nvSpPr>
        <p:spPr>
          <a:xfrm>
            <a:off x="457922" y="1151403"/>
            <a:ext cx="4039197" cy="479566"/>
          </a:xfrm>
        </p:spPr>
        <p:txBody>
          <a:bodyPr anchor="b"/>
          <a:lstStyle>
            <a:lvl1pPr marL="0" indent="0">
              <a:buNone/>
              <a:defRPr sz="1900" b="1"/>
            </a:lvl1pPr>
          </a:lstStyle>
          <a:p>
            <a:pPr lvl="0"/>
            <a:r>
              <a:rPr lang="en-US"/>
              <a:t>Click to edit Master text styles</a:t>
            </a:r>
          </a:p>
        </p:txBody>
      </p:sp>
      <p:sp>
        <p:nvSpPr>
          <p:cNvPr id="4" name="Content Placeholder 3"/>
          <p:cNvSpPr txBox="1">
            <a:spLocks noGrp="1"/>
          </p:cNvSpPr>
          <p:nvPr>
            <p:ph idx="2"/>
          </p:nvPr>
        </p:nvSpPr>
        <p:spPr>
          <a:xfrm>
            <a:off x="457922" y="1630969"/>
            <a:ext cx="4039197" cy="2963826"/>
          </a:xfrm>
        </p:spPr>
        <p:txBody>
          <a:bodyPr/>
          <a:lstStyle>
            <a:lvl1pPr>
              <a:defRPr sz="1900"/>
            </a:lvl1pPr>
            <a:lvl2pPr>
              <a:defRPr sz="1600"/>
            </a:lvl2pPr>
            <a:lvl3pPr>
              <a:defRPr sz="1500"/>
            </a:lvl3pPr>
            <a:lvl4pPr>
              <a:defRPr sz="1300"/>
            </a:lvl4pPr>
            <a:lvl5pPr>
              <a:defRPr sz="1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txBox="1">
            <a:spLocks noGrp="1"/>
          </p:cNvSpPr>
          <p:nvPr>
            <p:ph type="body" idx="3"/>
          </p:nvPr>
        </p:nvSpPr>
        <p:spPr>
          <a:xfrm>
            <a:off x="4645444" y="1151403"/>
            <a:ext cx="4042077" cy="479566"/>
          </a:xfrm>
        </p:spPr>
        <p:txBody>
          <a:bodyPr anchor="b"/>
          <a:lstStyle>
            <a:lvl1pPr marL="0" indent="0">
              <a:buNone/>
              <a:defRPr sz="1900" b="1"/>
            </a:lvl1pPr>
          </a:lstStyle>
          <a:p>
            <a:pPr lvl="0"/>
            <a:r>
              <a:rPr lang="en-US"/>
              <a:t>Click to edit Master text styles</a:t>
            </a:r>
          </a:p>
        </p:txBody>
      </p:sp>
      <p:sp>
        <p:nvSpPr>
          <p:cNvPr id="6" name="Content Placeholder 5"/>
          <p:cNvSpPr txBox="1">
            <a:spLocks noGrp="1"/>
          </p:cNvSpPr>
          <p:nvPr>
            <p:ph idx="4"/>
          </p:nvPr>
        </p:nvSpPr>
        <p:spPr>
          <a:xfrm>
            <a:off x="4645444" y="1630969"/>
            <a:ext cx="4042077" cy="2963826"/>
          </a:xfrm>
        </p:spPr>
        <p:txBody>
          <a:bodyPr/>
          <a:lstStyle>
            <a:lvl1pPr>
              <a:defRPr sz="1900"/>
            </a:lvl1pPr>
            <a:lvl2pPr>
              <a:defRPr sz="1600"/>
            </a:lvl2pPr>
            <a:lvl3pPr>
              <a:defRPr sz="1500"/>
            </a:lvl3pPr>
            <a:lvl4pPr>
              <a:defRPr sz="1300"/>
            </a:lvl4pPr>
            <a:lvl5pPr>
              <a:defRPr sz="1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3187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Tree>
    <p:extLst>
      <p:ext uri="{BB962C8B-B14F-4D97-AF65-F5344CB8AC3E}">
        <p14:creationId xmlns:p14="http://schemas.microsoft.com/office/powerpoint/2010/main" val="593544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322631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922" y="205218"/>
            <a:ext cx="3008156" cy="870572"/>
          </a:xfrm>
        </p:spPr>
        <p:txBody>
          <a:bodyPr anchor="b"/>
          <a:lstStyle>
            <a:lvl1pPr>
              <a:defRPr sz="1600"/>
            </a:lvl1pPr>
          </a:lstStyle>
          <a:p>
            <a:pPr lvl="0"/>
            <a:r>
              <a:rPr lang="en-US"/>
              <a:t>Click to edit Master title style</a:t>
            </a:r>
          </a:p>
        </p:txBody>
      </p:sp>
      <p:sp>
        <p:nvSpPr>
          <p:cNvPr id="3" name="Content Placeholder 2"/>
          <p:cNvSpPr txBox="1">
            <a:spLocks noGrp="1"/>
          </p:cNvSpPr>
          <p:nvPr>
            <p:ph idx="1"/>
          </p:nvPr>
        </p:nvSpPr>
        <p:spPr>
          <a:xfrm>
            <a:off x="3575523" y="205218"/>
            <a:ext cx="5111998" cy="4389577"/>
          </a:xfrm>
        </p:spPr>
        <p:txBody>
          <a:bodyPr/>
          <a:lstStyle>
            <a:lvl1pPr>
              <a:defRPr sz="2600"/>
            </a:lvl1pPr>
            <a:lvl2pPr>
              <a:defRPr sz="2300"/>
            </a:lvl2pPr>
            <a:lvl3pPr>
              <a:defRPr sz="19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txBox="1">
            <a:spLocks noGrp="1"/>
          </p:cNvSpPr>
          <p:nvPr>
            <p:ph type="body" idx="2"/>
          </p:nvPr>
        </p:nvSpPr>
        <p:spPr>
          <a:xfrm>
            <a:off x="457922" y="1075791"/>
            <a:ext cx="3008156" cy="3519013"/>
          </a:xfrm>
        </p:spPr>
        <p:txBody>
          <a:bodyPr/>
          <a:lstStyle>
            <a:lvl1pPr marL="0" indent="0">
              <a:buNone/>
              <a:defRPr sz="1100"/>
            </a:lvl1pPr>
          </a:lstStyle>
          <a:p>
            <a:pPr lvl="0"/>
            <a:r>
              <a:rPr lang="en-US"/>
              <a:t>Click to edit Master text styles</a:t>
            </a:r>
          </a:p>
        </p:txBody>
      </p:sp>
    </p:spTree>
    <p:extLst>
      <p:ext uri="{BB962C8B-B14F-4D97-AF65-F5344CB8AC3E}">
        <p14:creationId xmlns:p14="http://schemas.microsoft.com/office/powerpoint/2010/main" val="2130841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792800" y="3600020"/>
            <a:ext cx="5486400" cy="425561"/>
          </a:xfrm>
        </p:spPr>
        <p:txBody>
          <a:bodyPr anchor="b"/>
          <a:lstStyle>
            <a:lvl1pPr>
              <a:defRPr sz="1600"/>
            </a:lvl1pPr>
          </a:lstStyle>
          <a:p>
            <a:pPr lvl="0"/>
            <a:r>
              <a:rPr lang="en-US"/>
              <a:t>Click to edit Master title style</a:t>
            </a:r>
          </a:p>
        </p:txBody>
      </p:sp>
      <p:sp>
        <p:nvSpPr>
          <p:cNvPr id="3" name="Picture Placeholder 2"/>
          <p:cNvSpPr txBox="1">
            <a:spLocks noGrp="1"/>
          </p:cNvSpPr>
          <p:nvPr>
            <p:ph type="pic" idx="1"/>
          </p:nvPr>
        </p:nvSpPr>
        <p:spPr>
          <a:xfrm>
            <a:off x="1792800" y="459047"/>
            <a:ext cx="5486400" cy="3086959"/>
          </a:xfrm>
        </p:spPr>
        <p:txBody>
          <a:bodyPr/>
          <a:lstStyle>
            <a:lvl1pPr marL="0" indent="0">
              <a:buNone/>
              <a:defRPr sz="2600"/>
            </a:lvl1pPr>
          </a:lstStyle>
          <a:p>
            <a:pPr lvl="0"/>
            <a:endParaRPr lang="en-US"/>
          </a:p>
        </p:txBody>
      </p:sp>
      <p:sp>
        <p:nvSpPr>
          <p:cNvPr id="4" name="Text Placeholder 3"/>
          <p:cNvSpPr txBox="1">
            <a:spLocks noGrp="1"/>
          </p:cNvSpPr>
          <p:nvPr>
            <p:ph type="body" idx="2"/>
          </p:nvPr>
        </p:nvSpPr>
        <p:spPr>
          <a:xfrm>
            <a:off x="1792800" y="4025581"/>
            <a:ext cx="5486400" cy="603787"/>
          </a:xfrm>
        </p:spPr>
        <p:txBody>
          <a:bodyPr/>
          <a:lstStyle>
            <a:lvl1pPr marL="0" indent="0">
              <a:buNone/>
              <a:defRPr sz="1100"/>
            </a:lvl1pPr>
          </a:lstStyle>
          <a:p>
            <a:pPr lvl="0"/>
            <a:r>
              <a:rPr lang="en-US"/>
              <a:t>Click to edit Master text styles</a:t>
            </a:r>
          </a:p>
        </p:txBody>
      </p:sp>
    </p:spTree>
    <p:extLst>
      <p:ext uri="{BB962C8B-B14F-4D97-AF65-F5344CB8AC3E}">
        <p14:creationId xmlns:p14="http://schemas.microsoft.com/office/powerpoint/2010/main" val="2699400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672038" y="192033"/>
            <a:ext cx="7808491" cy="858996"/>
          </a:xfrm>
          <a:prstGeom prst="rect">
            <a:avLst/>
          </a:prstGeom>
          <a:noFill/>
          <a:ln>
            <a:noFill/>
          </a:ln>
        </p:spPr>
        <p:txBody>
          <a:bodyPr vert="horz" wrap="square" lIns="0" tIns="0" rIns="0" bIns="0" anchor="ctr" anchorCtr="0" compatLnSpc="1">
            <a:noAutofit/>
          </a:bodyPr>
          <a:lstStyle/>
          <a:p>
            <a:pPr lvl="0"/>
            <a:endParaRPr lang="en-US"/>
          </a:p>
        </p:txBody>
      </p:sp>
      <p:sp>
        <p:nvSpPr>
          <p:cNvPr id="3" name="Text Placeholder 2"/>
          <p:cNvSpPr txBox="1">
            <a:spLocks noGrp="1"/>
          </p:cNvSpPr>
          <p:nvPr>
            <p:ph type="body" idx="1"/>
          </p:nvPr>
        </p:nvSpPr>
        <p:spPr>
          <a:xfrm>
            <a:off x="672038" y="1335654"/>
            <a:ext cx="7957721" cy="3359341"/>
          </a:xfrm>
          <a:prstGeom prst="rect">
            <a:avLst/>
          </a:prstGeom>
          <a:noFill/>
          <a:ln>
            <a:noFill/>
          </a:ln>
        </p:spPr>
        <p:txBody>
          <a:bodyPr vert="horz" wrap="square" lIns="0" tIns="0" rIns="0" bIns="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p:nvPr/>
        </p:nvSpPr>
        <p:spPr>
          <a:xfrm>
            <a:off x="657673" y="4815010"/>
            <a:ext cx="8486089" cy="65891"/>
          </a:xfrm>
          <a:prstGeom prst="rect">
            <a:avLst/>
          </a:prstGeom>
          <a:solidFill>
            <a:srgbClr val="FF9966"/>
          </a:solidFill>
          <a:ln>
            <a:noFill/>
            <a:prstDash val="solid"/>
          </a:ln>
        </p:spPr>
        <p:txBody>
          <a:bodyPr vert="horz" wrap="none" lIns="72886" tIns="36447" rIns="72886" bIns="36447" anchor="ctr" anchorCtr="1" compatLnSpc="0">
            <a:noAutofit/>
          </a:bodyPr>
          <a:lstStyle/>
          <a:p>
            <a:pPr marL="0" marR="0" lvl="0" indent="0" algn="l" defTabSz="740572"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500" b="0" i="0" u="none" strike="noStrike" kern="1200" cap="none" spc="0" baseline="0">
              <a:solidFill>
                <a:srgbClr val="000000"/>
              </a:solidFill>
              <a:uFillTx/>
              <a:latin typeface="Arial" pitchFamily="18"/>
              <a:ea typeface="Microsoft YaHei" pitchFamily="2"/>
              <a:cs typeface="Mangal" pitchFamily="2"/>
            </a:endParaRPr>
          </a:p>
        </p:txBody>
      </p:sp>
      <p:sp>
        <p:nvSpPr>
          <p:cNvPr id="5" name="Rectangle 4"/>
          <p:cNvSpPr/>
          <p:nvPr/>
        </p:nvSpPr>
        <p:spPr>
          <a:xfrm>
            <a:off x="1803215" y="4959522"/>
            <a:ext cx="7340547" cy="65891"/>
          </a:xfrm>
          <a:prstGeom prst="rect">
            <a:avLst/>
          </a:prstGeom>
          <a:solidFill>
            <a:srgbClr val="FF9966"/>
          </a:solidFill>
          <a:ln>
            <a:noFill/>
            <a:prstDash val="solid"/>
          </a:ln>
        </p:spPr>
        <p:txBody>
          <a:bodyPr vert="horz" wrap="none" lIns="72886" tIns="36447" rIns="72886" bIns="36447" anchor="ctr" anchorCtr="1" compatLnSpc="0">
            <a:noAutofit/>
          </a:bodyPr>
          <a:lstStyle/>
          <a:p>
            <a:pPr marL="0" marR="0" lvl="0" indent="0" algn="l" defTabSz="740572"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500" b="0" i="0" u="none" strike="noStrike" kern="1200" cap="none" spc="0" baseline="0">
              <a:solidFill>
                <a:srgbClr val="000000"/>
              </a:solidFill>
              <a:uFillTx/>
              <a:latin typeface="Arial" pitchFamily="18"/>
              <a:ea typeface="Microsoft YaHei" pitchFamily="2"/>
              <a:cs typeface="Mangal" pitchFamily="2"/>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0" marR="0" lvl="0" indent="0" algn="l" defTabSz="914400" rtl="0" fontAlgn="auto" hangingPunct="0">
        <a:lnSpc>
          <a:spcPct val="100000"/>
        </a:lnSpc>
        <a:spcBef>
          <a:spcPts val="0"/>
        </a:spcBef>
        <a:spcAft>
          <a:spcPts val="0"/>
        </a:spcAft>
        <a:buClr>
          <a:srgbClr val="000000"/>
        </a:buClr>
        <a:buSzPct val="45000"/>
        <a:buFont typeface="StarSymbol"/>
        <a:buChar char=""/>
        <a:tabLst/>
        <a:defRPr lang="en-US" sz="1800" b="1" i="1" u="none" strike="noStrike" kern="0" cap="none" spc="0" baseline="0">
          <a:solidFill>
            <a:srgbClr val="FF9966"/>
          </a:solidFill>
          <a:uFillTx/>
          <a:latin typeface="Albany" pitchFamily="34"/>
          <a:ea typeface="Arial Unicode MS" pitchFamily="2"/>
          <a:cs typeface="Tahoma" pitchFamily="2"/>
        </a:defRPr>
      </a:lvl1pPr>
    </p:titleStyle>
    <p:bodyStyle>
      <a:lvl1pPr marL="431999" marR="0" lvl="0" indent="-323999" algn="l" defTabSz="914400" rtl="0" fontAlgn="auto" hangingPunct="0">
        <a:lnSpc>
          <a:spcPct val="100000"/>
        </a:lnSpc>
        <a:spcBef>
          <a:spcPts val="0"/>
        </a:spcBef>
        <a:spcAft>
          <a:spcPts val="0"/>
        </a:spcAft>
        <a:buClr>
          <a:srgbClr val="E6E6E6"/>
        </a:buClr>
        <a:buSzPct val="45000"/>
        <a:buFont typeface="StarSymbol"/>
        <a:buChar char="●"/>
        <a:tabLst/>
        <a:defRPr lang="en-US" sz="2400" b="0" i="0" u="none" strike="noStrike" kern="0" cap="none" spc="0" baseline="0">
          <a:solidFill>
            <a:srgbClr val="E6E6E6"/>
          </a:solidFill>
          <a:uFillTx/>
          <a:latin typeface="Thorndale" pitchFamily="18"/>
          <a:ea typeface="Arial Unicode MS" pitchFamily="2"/>
          <a:cs typeface="Tahoma" pitchFamily="2"/>
        </a:defRPr>
      </a:lvl1pPr>
      <a:lvl2pPr marL="863998" marR="0" lvl="1" indent="-287999" algn="l" defTabSz="914400" rtl="0" fontAlgn="auto" hangingPunct="1">
        <a:lnSpc>
          <a:spcPct val="100000"/>
        </a:lnSpc>
        <a:spcBef>
          <a:spcPts val="0"/>
        </a:spcBef>
        <a:spcAft>
          <a:spcPts val="0"/>
        </a:spcAft>
        <a:buClr>
          <a:srgbClr val="E6E6E6"/>
        </a:buClr>
        <a:buSzPct val="75000"/>
        <a:buFont typeface="StarSymbol"/>
        <a:buChar char="–"/>
        <a:tabLst/>
        <a:defRPr lang="en-US" sz="2800" b="0" i="0" u="none" strike="noStrike" kern="0" cap="none" spc="0" baseline="0">
          <a:solidFill>
            <a:srgbClr val="E6E6E6"/>
          </a:solidFill>
          <a:uFillTx/>
          <a:latin typeface="Thorndale" pitchFamily="18"/>
          <a:ea typeface="Arial Unicode MS" pitchFamily="2"/>
          <a:cs typeface="Tahoma" pitchFamily="2"/>
        </a:defRPr>
      </a:lvl2pPr>
      <a:lvl3pPr marL="1295997" marR="0" lvl="2" indent="-215999" algn="l" defTabSz="914400" rtl="0" fontAlgn="auto" hangingPunct="1">
        <a:lnSpc>
          <a:spcPct val="100000"/>
        </a:lnSpc>
        <a:spcBef>
          <a:spcPts val="0"/>
        </a:spcBef>
        <a:spcAft>
          <a:spcPts val="0"/>
        </a:spcAft>
        <a:buClr>
          <a:srgbClr val="E6E6E6"/>
        </a:buClr>
        <a:buSzPct val="45000"/>
        <a:buFont typeface="StarSymbol"/>
        <a:buChar char="●"/>
        <a:tabLst/>
        <a:defRPr lang="en-US" sz="2400" b="0" i="0" u="none" strike="noStrike" kern="0" cap="none" spc="0" baseline="0">
          <a:solidFill>
            <a:srgbClr val="E6E6E6"/>
          </a:solidFill>
          <a:uFillTx/>
          <a:latin typeface="Thorndale" pitchFamily="18"/>
          <a:ea typeface="Arial Unicode MS" pitchFamily="2"/>
          <a:cs typeface="Tahoma" pitchFamily="2"/>
        </a:defRPr>
      </a:lvl3pPr>
      <a:lvl4pPr marL="1727996" marR="0" lvl="3" indent="-215999" algn="l" defTabSz="914400" rtl="0" fontAlgn="auto" hangingPunct="1">
        <a:lnSpc>
          <a:spcPct val="100000"/>
        </a:lnSpc>
        <a:spcBef>
          <a:spcPts val="0"/>
        </a:spcBef>
        <a:spcAft>
          <a:spcPts val="0"/>
        </a:spcAft>
        <a:buClr>
          <a:srgbClr val="E6E6E6"/>
        </a:buClr>
        <a:buSzPct val="75000"/>
        <a:buFont typeface="StarSymbol"/>
        <a:buChar char="–"/>
        <a:tabLst/>
        <a:defRPr lang="en-US" sz="2000" b="0" i="0" u="none" strike="noStrike" kern="0" cap="none" spc="0" baseline="0">
          <a:solidFill>
            <a:srgbClr val="E6E6E6"/>
          </a:solidFill>
          <a:uFillTx/>
          <a:latin typeface="Thorndale" pitchFamily="18"/>
          <a:ea typeface="Arial Unicode MS" pitchFamily="2"/>
          <a:cs typeface="Tahoma" pitchFamily="2"/>
        </a:defRPr>
      </a:lvl4pPr>
      <a:lvl5pPr marL="2159995" marR="0" lvl="4" indent="-215999" algn="l" defTabSz="914400" rtl="0" fontAlgn="auto" hangingPunct="1">
        <a:lnSpc>
          <a:spcPct val="100000"/>
        </a:lnSpc>
        <a:spcBef>
          <a:spcPts val="0"/>
        </a:spcBef>
        <a:spcAft>
          <a:spcPts val="0"/>
        </a:spcAft>
        <a:buClr>
          <a:srgbClr val="E6E6E6"/>
        </a:buClr>
        <a:buSzPct val="45000"/>
        <a:buFont typeface="StarSymbol"/>
        <a:buChar char="●"/>
        <a:tabLst/>
        <a:defRPr lang="en-US" sz="2000" b="0" i="0" u="none" strike="noStrike" kern="0" cap="none" spc="0" baseline="0">
          <a:solidFill>
            <a:srgbClr val="E6E6E6"/>
          </a:solidFill>
          <a:uFillTx/>
          <a:latin typeface="Thorndale" pitchFamily="18"/>
          <a:ea typeface="Arial Unicode MS" pitchFamily="2"/>
          <a:cs typeface="Tahoma" pitchFamily="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DB56F1-E03B-401C-A8D1-6D7590F424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9" name="Picture 8">
            <a:extLst>
              <a:ext uri="{FF2B5EF4-FFF2-40B4-BE49-F238E27FC236}">
                <a16:creationId xmlns:a16="http://schemas.microsoft.com/office/drawing/2014/main" id="{4FE51D89-FEC1-4F8E-B4AF-7D96C36FDD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538" y="133350"/>
            <a:ext cx="1105509" cy="1105509"/>
          </a:xfrm>
          <a:prstGeom prst="rect">
            <a:avLst/>
          </a:prstGeom>
        </p:spPr>
      </p:pic>
      <p:sp>
        <p:nvSpPr>
          <p:cNvPr id="10" name="TextBox 9">
            <a:extLst>
              <a:ext uri="{FF2B5EF4-FFF2-40B4-BE49-F238E27FC236}">
                <a16:creationId xmlns:a16="http://schemas.microsoft.com/office/drawing/2014/main" id="{A081E0FB-1FA9-43D4-BCE5-78C1D1CC874A}"/>
              </a:ext>
            </a:extLst>
          </p:cNvPr>
          <p:cNvSpPr txBox="1"/>
          <p:nvPr/>
        </p:nvSpPr>
        <p:spPr>
          <a:xfrm>
            <a:off x="226576" y="4001174"/>
            <a:ext cx="6562641" cy="523220"/>
          </a:xfrm>
          <a:prstGeom prst="rect">
            <a:avLst/>
          </a:prstGeom>
          <a:noFill/>
        </p:spPr>
        <p:txBody>
          <a:bodyPr wrap="square">
            <a:spAutoFit/>
          </a:bodyPr>
          <a:lstStyle/>
          <a:p>
            <a:r>
              <a:rPr lang="en-US" sz="2800" b="1" i="0" dirty="0">
                <a:solidFill>
                  <a:srgbClr val="C00000"/>
                </a:solidFill>
                <a:effectLst/>
                <a:latin typeface="Arial" panose="020B0604020202020204" pitchFamily="34" charset="0"/>
              </a:rPr>
              <a:t>THỨ HAI TUẦN II MÙA VỌNG NĂM A</a:t>
            </a:r>
            <a:endParaRPr lang="en-US" sz="2800" b="1" dirty="0">
              <a:solidFill>
                <a:srgbClr val="C00000"/>
              </a:solidFill>
            </a:endParaRPr>
          </a:p>
        </p:txBody>
      </p:sp>
    </p:spTree>
    <p:extLst>
      <p:ext uri="{BB962C8B-B14F-4D97-AF65-F5344CB8AC3E}">
        <p14:creationId xmlns:p14="http://schemas.microsoft.com/office/powerpoint/2010/main" val="2738662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23BA6D-69E3-42D6-86FD-7E5208EF7B54}"/>
              </a:ext>
            </a:extLst>
          </p:cNvPr>
          <p:cNvSpPr txBox="1"/>
          <p:nvPr/>
        </p:nvSpPr>
        <p:spPr>
          <a:xfrm>
            <a:off x="2514600" y="132636"/>
            <a:ext cx="4114800" cy="769441"/>
          </a:xfrm>
          <a:prstGeom prst="rect">
            <a:avLst/>
          </a:prstGeom>
          <a:noFill/>
        </p:spPr>
        <p:txBody>
          <a:bodyPr wrap="square" rtlCol="0">
            <a:spAutoFit/>
          </a:bodyPr>
          <a:lstStyle/>
          <a:p>
            <a:pPr algn="ctr"/>
            <a:r>
              <a:rPr lang="en-US" sz="4400" b="1" dirty="0">
                <a:solidFill>
                  <a:srgbClr val="FFFF00"/>
                </a:solidFill>
                <a:effectLst/>
                <a:latin typeface="Arial" panose="020B0604020202020204" pitchFamily="34" charset="0"/>
                <a:cs typeface="Arial" panose="020B0604020202020204" pitchFamily="34" charset="0"/>
              </a:rPr>
              <a:t>CA HIỆP LỄ</a:t>
            </a:r>
            <a:endParaRPr lang="en-US" sz="4400" dirty="0"/>
          </a:p>
        </p:txBody>
      </p:sp>
      <p:sp>
        <p:nvSpPr>
          <p:cNvPr id="4" name="TextBox 3">
            <a:extLst>
              <a:ext uri="{FF2B5EF4-FFF2-40B4-BE49-F238E27FC236}">
                <a16:creationId xmlns:a16="http://schemas.microsoft.com/office/drawing/2014/main" id="{32B606FA-EB6E-4C18-88E0-2959E4C9D701}"/>
              </a:ext>
            </a:extLst>
          </p:cNvPr>
          <p:cNvSpPr txBox="1"/>
          <p:nvPr/>
        </p:nvSpPr>
        <p:spPr>
          <a:xfrm>
            <a:off x="307497" y="784782"/>
            <a:ext cx="8731305" cy="4031873"/>
          </a:xfrm>
          <a:prstGeom prst="rect">
            <a:avLst/>
          </a:prstGeom>
          <a:noFill/>
        </p:spPr>
        <p:txBody>
          <a:bodyPr wrap="square">
            <a:spAutoFit/>
          </a:bodyPr>
          <a:lstStyle/>
          <a:p>
            <a:pPr algn="just"/>
            <a:r>
              <a:rPr lang="vi-VN" sz="3200" b="1" i="0" dirty="0">
                <a:solidFill>
                  <a:schemeClr val="bg1"/>
                </a:solidFill>
                <a:effectLst/>
              </a:rPr>
              <a:t>Chúng ta nóng lòng mong đợi Đấng Cứu Độ là Đức Giê-su Ki-tô, Chúa chúng ta. Người sẽ biến đổi thân xác yêu hèn của chúng ta nên giống thân xác vinh hiển của Người. Lạy Mẹ Ma-ri-a. Thiên hạ đã nói về Mẹ bao vinh hiển, vì từ nơi Mẹ Mặt Trời Công Chính đã mọc lên là Đức Ki-tô Thiên Chúa chúng tôi.</a:t>
            </a:r>
            <a:endParaRPr lang="en-US" sz="3200" b="1" dirty="0">
              <a:solidFill>
                <a:schemeClr val="bg1"/>
              </a:solidFill>
              <a:cs typeface="Arial" panose="020B0604020202020204" pitchFamily="34" charset="0"/>
            </a:endParaRPr>
          </a:p>
        </p:txBody>
      </p:sp>
    </p:spTree>
    <p:extLst>
      <p:ext uri="{BB962C8B-B14F-4D97-AF65-F5344CB8AC3E}">
        <p14:creationId xmlns:p14="http://schemas.microsoft.com/office/powerpoint/2010/main" val="3521429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DB56F1-E03B-401C-A8D1-6D7590F424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9" name="Picture 8">
            <a:extLst>
              <a:ext uri="{FF2B5EF4-FFF2-40B4-BE49-F238E27FC236}">
                <a16:creationId xmlns:a16="http://schemas.microsoft.com/office/drawing/2014/main" id="{4FE51D89-FEC1-4F8E-B4AF-7D96C36FDD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538" y="133350"/>
            <a:ext cx="1105509" cy="1105509"/>
          </a:xfrm>
          <a:prstGeom prst="rect">
            <a:avLst/>
          </a:prstGeom>
        </p:spPr>
      </p:pic>
      <p:sp>
        <p:nvSpPr>
          <p:cNvPr id="10" name="TextBox 9">
            <a:extLst>
              <a:ext uri="{FF2B5EF4-FFF2-40B4-BE49-F238E27FC236}">
                <a16:creationId xmlns:a16="http://schemas.microsoft.com/office/drawing/2014/main" id="{A081E0FB-1FA9-43D4-BCE5-78C1D1CC874A}"/>
              </a:ext>
            </a:extLst>
          </p:cNvPr>
          <p:cNvSpPr txBox="1"/>
          <p:nvPr/>
        </p:nvSpPr>
        <p:spPr>
          <a:xfrm>
            <a:off x="226576" y="4001174"/>
            <a:ext cx="6562641" cy="523220"/>
          </a:xfrm>
          <a:prstGeom prst="rect">
            <a:avLst/>
          </a:prstGeom>
          <a:noFill/>
        </p:spPr>
        <p:txBody>
          <a:bodyPr wrap="square">
            <a:spAutoFit/>
          </a:bodyPr>
          <a:lstStyle/>
          <a:p>
            <a:r>
              <a:rPr lang="en-US" sz="2800" b="1" i="0" dirty="0">
                <a:solidFill>
                  <a:srgbClr val="C00000"/>
                </a:solidFill>
                <a:effectLst/>
                <a:latin typeface="Arial" panose="020B0604020202020204" pitchFamily="34" charset="0"/>
              </a:rPr>
              <a:t>THỨ HAI TUẦN II MÙA VỌNG NĂM A</a:t>
            </a:r>
            <a:endParaRPr lang="en-US" sz="2800" b="1" dirty="0">
              <a:solidFill>
                <a:srgbClr val="C00000"/>
              </a:solidFill>
            </a:endParaRPr>
          </a:p>
        </p:txBody>
      </p:sp>
    </p:spTree>
    <p:extLst>
      <p:ext uri="{BB962C8B-B14F-4D97-AF65-F5344CB8AC3E}">
        <p14:creationId xmlns:p14="http://schemas.microsoft.com/office/powerpoint/2010/main" val="2894996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4" name="Rectangle 4"/>
          <p:cNvSpPr/>
          <p:nvPr/>
        </p:nvSpPr>
        <p:spPr>
          <a:xfrm>
            <a:off x="259280" y="1001794"/>
            <a:ext cx="8625439" cy="3785652"/>
          </a:xfrm>
          <a:prstGeom prst="rect">
            <a:avLst/>
          </a:prstGeom>
          <a:noFill/>
          <a:ln>
            <a:noFill/>
            <a:prstDash val="solid"/>
          </a:ln>
        </p:spPr>
        <p:txBody>
          <a:bodyPr vert="horz" wrap="square" lIns="91440" tIns="45720" rIns="91440" bIns="45720" anchor="t" anchorCtr="0" compatLnSpc="1">
            <a:spAutoFit/>
          </a:bodyPr>
          <a:lstStyle/>
          <a:p>
            <a:pPr marL="0" marR="0" lvl="0" indent="0" algn="just" defTabSz="740572" rtl="0" fontAlgn="auto" hangingPunct="0">
              <a:lnSpc>
                <a:spcPct val="100000"/>
              </a:lnSpc>
              <a:spcBef>
                <a:spcPts val="965"/>
              </a:spcBef>
              <a:spcAft>
                <a:spcPts val="805"/>
              </a:spcAft>
              <a:buNone/>
              <a:tabLst/>
              <a:defRPr sz="1800" b="0" i="0" u="none" strike="noStrike" kern="0" cap="none" spc="0" baseline="0">
                <a:solidFill>
                  <a:srgbClr val="000000"/>
                </a:solidFill>
                <a:uFillTx/>
              </a:defRPr>
            </a:pPr>
            <a:r>
              <a:rPr lang="en-US" sz="4000" b="1" i="0" u="none" strike="noStrike" kern="1200" cap="none" spc="0" baseline="0" dirty="0">
                <a:solidFill>
                  <a:schemeClr val="bg1"/>
                </a:solidFill>
                <a:uFillTx/>
                <a:latin typeface="Arial" panose="020B0604020202020204" pitchFamily="34" charset="0"/>
                <a:ea typeface="Microsoft YaHei" pitchFamily="2"/>
                <a:cs typeface="Arial" panose="020B0604020202020204" pitchFamily="34" charset="0"/>
              </a:rPr>
              <a:t> </a:t>
            </a:r>
            <a:r>
              <a:rPr lang="vi-VN" sz="4000" b="1" i="0" dirty="0">
                <a:solidFill>
                  <a:schemeClr val="bg1"/>
                </a:solidFill>
                <a:effectLst/>
                <a:latin typeface="Roboto" panose="02000000000000000000" pitchFamily="2" charset="0"/>
              </a:rPr>
              <a:t>Tôi hớn hở vui mừng trong Chúa, và lòng tôi hoan hỷ trong Thiên Chúa tôi, vì Người đã mặc cho tôi áo phần rỗi, và choàng áo công chính cho tôi, như tân nương trang sức bằng ngọc bảo.</a:t>
            </a:r>
            <a:endParaRPr lang="en-US" sz="4000" b="1" i="0" u="none" strike="noStrike" kern="1200" cap="none" spc="0" baseline="0" dirty="0">
              <a:solidFill>
                <a:schemeClr val="bg1"/>
              </a:solidFill>
              <a:uFillTx/>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DA7B9AF-A5E5-4DE2-917C-5A3A29380515}"/>
              </a:ext>
            </a:extLst>
          </p:cNvPr>
          <p:cNvSpPr txBox="1"/>
          <p:nvPr/>
        </p:nvSpPr>
        <p:spPr>
          <a:xfrm>
            <a:off x="2667000" y="170797"/>
            <a:ext cx="4343400" cy="830997"/>
          </a:xfrm>
          <a:prstGeom prst="rect">
            <a:avLst/>
          </a:prstGeom>
          <a:noFill/>
        </p:spPr>
        <p:txBody>
          <a:bodyPr wrap="square" rtlCol="0">
            <a:spAutoFit/>
          </a:bodyPr>
          <a:lstStyle/>
          <a:p>
            <a:r>
              <a:rPr lang="en-US" sz="4800" b="1" dirty="0">
                <a:solidFill>
                  <a:srgbClr val="FFFF00"/>
                </a:solidFill>
                <a:effectLst/>
                <a:latin typeface="Arial" panose="020B0604020202020204" pitchFamily="34" charset="0"/>
                <a:cs typeface="Arial" panose="020B0604020202020204" pitchFamily="34" charset="0"/>
              </a:rPr>
              <a:t>Ca </a:t>
            </a:r>
            <a:r>
              <a:rPr lang="en-US" sz="4800" b="1" dirty="0" err="1">
                <a:solidFill>
                  <a:srgbClr val="FFFF00"/>
                </a:solidFill>
                <a:effectLst/>
                <a:latin typeface="Arial" panose="020B0604020202020204" pitchFamily="34" charset="0"/>
                <a:cs typeface="Arial" panose="020B0604020202020204" pitchFamily="34" charset="0"/>
              </a:rPr>
              <a:t>Nhập</a:t>
            </a:r>
            <a:r>
              <a:rPr lang="en-US" sz="4800" b="1" dirty="0">
                <a:solidFill>
                  <a:srgbClr val="FFFF00"/>
                </a:solidFill>
                <a:effectLst/>
                <a:latin typeface="Arial" panose="020B0604020202020204" pitchFamily="34" charset="0"/>
                <a:cs typeface="Arial" panose="020B0604020202020204" pitchFamily="34" charset="0"/>
              </a:rPr>
              <a:t> </a:t>
            </a:r>
            <a:r>
              <a:rPr lang="en-US" sz="4800" b="1" dirty="0" err="1">
                <a:solidFill>
                  <a:srgbClr val="FFFF00"/>
                </a:solidFill>
                <a:effectLst/>
                <a:latin typeface="Arial" panose="020B0604020202020204" pitchFamily="34" charset="0"/>
                <a:cs typeface="Arial" panose="020B0604020202020204" pitchFamily="34" charset="0"/>
              </a:rPr>
              <a:t>Lễ</a:t>
            </a:r>
            <a:endParaRPr lang="en-US" sz="4800" dirty="0"/>
          </a:p>
        </p:txBody>
      </p:sp>
    </p:spTree>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Rectangle 3"/>
          <p:cNvSpPr/>
          <p:nvPr/>
        </p:nvSpPr>
        <p:spPr>
          <a:xfrm>
            <a:off x="372908" y="770751"/>
            <a:ext cx="8640961" cy="1323439"/>
          </a:xfrm>
          <a:prstGeom prst="rect">
            <a:avLst/>
          </a:prstGeom>
          <a:noFill/>
          <a:ln>
            <a:noFill/>
            <a:prstDash val="solid"/>
          </a:ln>
        </p:spPr>
        <p:txBody>
          <a:bodyPr vert="horz" wrap="square" lIns="91440" tIns="45720" rIns="91440" bIns="45720" anchor="t" anchorCtr="0" compatLnSpc="1">
            <a:spAutoFit/>
          </a:bodyPr>
          <a:lstStyle/>
          <a:p>
            <a:pPr marL="0" marR="0" lvl="0" indent="0" algn="just" defTabSz="740572" rtl="0" fontAlgn="auto" hangingPunct="0">
              <a:lnSpc>
                <a:spcPct val="100000"/>
              </a:lnSpc>
              <a:spcBef>
                <a:spcPts val="965"/>
              </a:spcBef>
              <a:spcAft>
                <a:spcPts val="805"/>
              </a:spcAft>
              <a:buNone/>
              <a:tabLst/>
              <a:defRPr sz="1800" b="0" i="0" u="none" strike="noStrike" kern="0" cap="none" spc="0" baseline="0">
                <a:solidFill>
                  <a:srgbClr val="000000"/>
                </a:solidFill>
                <a:uFillTx/>
              </a:defRPr>
            </a:pPr>
            <a:r>
              <a:rPr lang="vi-VN" sz="4000" b="1" i="1" dirty="0">
                <a:solidFill>
                  <a:schemeClr val="bg1"/>
                </a:solidFill>
                <a:effectLst/>
                <a:latin typeface="Roboto" panose="02000000000000000000" pitchFamily="2" charset="0"/>
              </a:rPr>
              <a:t>“Ta sẽ đặt mối thù nghịch giữa miêu duệ mi và miêu duệ người phụ nữ”.</a:t>
            </a:r>
            <a:endParaRPr lang="en-US" sz="4000" b="1" i="0" u="none" strike="noStrike" kern="1200" cap="none" spc="0" baseline="0" dirty="0">
              <a:solidFill>
                <a:schemeClr val="bg1"/>
              </a:solidFill>
              <a:uFillTx/>
              <a:latin typeface="Calibri"/>
            </a:endParaRPr>
          </a:p>
        </p:txBody>
      </p:sp>
      <p:sp>
        <p:nvSpPr>
          <p:cNvPr id="3" name="TextBox 2">
            <a:extLst>
              <a:ext uri="{FF2B5EF4-FFF2-40B4-BE49-F238E27FC236}">
                <a16:creationId xmlns:a16="http://schemas.microsoft.com/office/drawing/2014/main" id="{BA8C877E-1F27-4C65-8D10-EF8FA5CC291D}"/>
              </a:ext>
            </a:extLst>
          </p:cNvPr>
          <p:cNvSpPr txBox="1"/>
          <p:nvPr/>
        </p:nvSpPr>
        <p:spPr>
          <a:xfrm>
            <a:off x="372908" y="151878"/>
            <a:ext cx="8229600"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1: </a:t>
            </a:r>
            <a:r>
              <a:rPr lang="en-US" sz="4000" b="0" i="0" dirty="0">
                <a:solidFill>
                  <a:srgbClr val="3A3A3A"/>
                </a:solidFill>
                <a:effectLst/>
                <a:latin typeface="Roboto" panose="02000000000000000000" pitchFamily="2" charset="0"/>
              </a:rPr>
              <a:t> </a:t>
            </a:r>
            <a:r>
              <a:rPr lang="en-US" sz="4000" b="0" i="0" dirty="0">
                <a:solidFill>
                  <a:schemeClr val="bg1"/>
                </a:solidFill>
                <a:effectLst/>
                <a:latin typeface="Roboto" panose="02000000000000000000" pitchFamily="2" charset="0"/>
              </a:rPr>
              <a:t>St 3, 9-15. 20</a:t>
            </a:r>
            <a:endParaRPr lang="en-US" sz="4000" dirty="0">
              <a:solidFill>
                <a:schemeClr val="bg1"/>
              </a:solidFill>
            </a:endParaRPr>
          </a:p>
        </p:txBody>
      </p:sp>
      <p:sp>
        <p:nvSpPr>
          <p:cNvPr id="5" name="TextBox 4">
            <a:extLst>
              <a:ext uri="{FF2B5EF4-FFF2-40B4-BE49-F238E27FC236}">
                <a16:creationId xmlns:a16="http://schemas.microsoft.com/office/drawing/2014/main" id="{A9DD3A0B-07D5-4E35-A977-30E947C9B260}"/>
              </a:ext>
            </a:extLst>
          </p:cNvPr>
          <p:cNvSpPr txBox="1"/>
          <p:nvPr/>
        </p:nvSpPr>
        <p:spPr>
          <a:xfrm>
            <a:off x="614995" y="2094190"/>
            <a:ext cx="6224798" cy="707886"/>
          </a:xfrm>
          <a:prstGeom prst="rect">
            <a:avLst/>
          </a:prstGeom>
          <a:noFill/>
        </p:spPr>
        <p:txBody>
          <a:bodyPr wrap="square">
            <a:spAutoFit/>
          </a:bodyPr>
          <a:lstStyle/>
          <a:p>
            <a:r>
              <a:rPr lang="en-US" sz="4000" b="0" i="0" dirty="0" err="1">
                <a:solidFill>
                  <a:schemeClr val="bg1"/>
                </a:solidFill>
                <a:effectLst/>
                <a:latin typeface="Arial" panose="020B0604020202020204" pitchFamily="34" charset="0"/>
              </a:rPr>
              <a:t>Trích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sách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Sáng</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Thế</a:t>
            </a:r>
            <a:r>
              <a:rPr lang="en-US" sz="4000" b="0" i="0" dirty="0">
                <a:solidFill>
                  <a:schemeClr val="bg1"/>
                </a:solidFill>
                <a:effectLst/>
                <a:latin typeface="Arial" panose="020B0604020202020204" pitchFamily="34" charset="0"/>
              </a:rPr>
              <a:t>.</a:t>
            </a:r>
            <a:endParaRPr lang="en-US" sz="4000" dirty="0">
              <a:solidFill>
                <a:schemeClr val="bg1"/>
              </a:solidFill>
            </a:endParaRPr>
          </a:p>
        </p:txBody>
      </p:sp>
      <p:pic>
        <p:nvPicPr>
          <p:cNvPr id="6" name="Picture 5">
            <a:extLst>
              <a:ext uri="{FF2B5EF4-FFF2-40B4-BE49-F238E27FC236}">
                <a16:creationId xmlns:a16="http://schemas.microsoft.com/office/drawing/2014/main" id="{4588591D-F391-4231-BA51-FAA3CD35F6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9378" y="2713063"/>
            <a:ext cx="4506730" cy="2430437"/>
          </a:xfrm>
          <a:prstGeom prst="rect">
            <a:avLst/>
          </a:prstGeom>
        </p:spPr>
      </p:pic>
    </p:spTree>
  </p:cSld>
  <p:clrMapOvr>
    <a:masterClrMapping/>
  </p:clrMapOvr>
  <p:transition spd="med">
    <p:pull dir="r"/>
  </p:transition>
</p:sld>
</file>

<file path=ppt/slides/slide4.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3" name="Rectangle 3"/>
          <p:cNvSpPr/>
          <p:nvPr/>
        </p:nvSpPr>
        <p:spPr>
          <a:xfrm>
            <a:off x="596523" y="1723153"/>
            <a:ext cx="8063344" cy="2123658"/>
          </a:xfrm>
          <a:prstGeom prst="rect">
            <a:avLst/>
          </a:prstGeom>
          <a:noFill/>
          <a:ln>
            <a:noFill/>
            <a:prstDash val="solid"/>
          </a:ln>
        </p:spPr>
        <p:txBody>
          <a:bodyPr vert="horz" wrap="square" lIns="91440" tIns="45720" rIns="91440" bIns="45720" anchor="t" anchorCtr="0" compatLnSpc="1">
            <a:spAutoFit/>
          </a:bodyPr>
          <a:lstStyle/>
          <a:p>
            <a:pPr marL="0" marR="0" lvl="0" indent="0" algn="just" defTabSz="740572"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vi-VN" sz="4400" b="1" i="0" dirty="0">
                <a:solidFill>
                  <a:schemeClr val="bg1"/>
                </a:solidFill>
                <a:effectLst/>
                <a:latin typeface="Roboto" panose="02000000000000000000" pitchFamily="2" charset="0"/>
              </a:rPr>
              <a:t>Hãy ca tụng Chúa một bài ca mới, vì Người đã làm nên những điều huyền diệu.</a:t>
            </a:r>
            <a:endParaRPr lang="en-US" sz="4400" b="1" i="0" u="none" strike="noStrike" kern="1200" cap="none" spc="0" baseline="0" dirty="0">
              <a:ln w="12700">
                <a:solidFill>
                  <a:schemeClr val="accent4">
                    <a:lumMod val="50000"/>
                  </a:schemeClr>
                </a:solidFill>
              </a:ln>
              <a:solidFill>
                <a:schemeClr val="bg1"/>
              </a:solidFill>
              <a:uFillTx/>
              <a:latin typeface="Arial" panose="020B0604020202020204" pitchFamily="34" charset="0"/>
              <a:cs typeface="Arial" panose="020B0604020202020204" pitchFamily="34" charset="0"/>
            </a:endParaRPr>
          </a:p>
        </p:txBody>
      </p:sp>
      <p:sp>
        <p:nvSpPr>
          <p:cNvPr id="4" name="TextBox 4"/>
          <p:cNvSpPr txBox="1"/>
          <p:nvPr/>
        </p:nvSpPr>
        <p:spPr>
          <a:xfrm>
            <a:off x="2643994" y="145883"/>
            <a:ext cx="4248476" cy="923333"/>
          </a:xfrm>
          <a:prstGeom prst="rect">
            <a:avLst/>
          </a:prstGeom>
          <a:noFill/>
          <a:ln>
            <a:noFill/>
          </a:ln>
        </p:spPr>
        <p:txBody>
          <a:bodyPr vert="horz" wrap="square" lIns="91440" tIns="45720" rIns="91440" bIns="45720" anchor="t" anchorCtr="1" compatLnSpc="1">
            <a:spAutoFit/>
          </a:bodyPr>
          <a:lstStyle/>
          <a:p>
            <a:pPr marL="0" marR="0" lvl="0" indent="0" algn="ctr" defTabSz="740572"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5400" b="1" i="0" u="none" strike="noStrike" kern="1200" cap="none" spc="0" baseline="0" dirty="0" err="1">
                <a:solidFill>
                  <a:srgbClr val="FF0000"/>
                </a:solidFill>
                <a:uFillTx/>
                <a:latin typeface="Calibri"/>
              </a:rPr>
              <a:t>Đáp</a:t>
            </a:r>
            <a:r>
              <a:rPr lang="en-US" sz="5400" b="1" i="0" u="none" strike="noStrike" kern="1200" cap="none" spc="0" baseline="0" dirty="0">
                <a:solidFill>
                  <a:srgbClr val="FF0000"/>
                </a:solidFill>
                <a:uFillTx/>
                <a:latin typeface="Calibri"/>
              </a:rPr>
              <a:t> Ca</a:t>
            </a:r>
          </a:p>
        </p:txBody>
      </p:sp>
      <p:sp>
        <p:nvSpPr>
          <p:cNvPr id="6" name="TextBox 5">
            <a:extLst>
              <a:ext uri="{FF2B5EF4-FFF2-40B4-BE49-F238E27FC236}">
                <a16:creationId xmlns:a16="http://schemas.microsoft.com/office/drawing/2014/main" id="{0C1872A9-38BF-4BF8-9466-072F5E08A766}"/>
              </a:ext>
            </a:extLst>
          </p:cNvPr>
          <p:cNvSpPr txBox="1"/>
          <p:nvPr/>
        </p:nvSpPr>
        <p:spPr>
          <a:xfrm>
            <a:off x="1205714" y="1069216"/>
            <a:ext cx="7125036" cy="646331"/>
          </a:xfrm>
          <a:prstGeom prst="rect">
            <a:avLst/>
          </a:prstGeom>
          <a:noFill/>
        </p:spPr>
        <p:txBody>
          <a:bodyPr wrap="square">
            <a:spAutoFit/>
          </a:bodyPr>
          <a:lstStyle/>
          <a:p>
            <a:pPr algn="ctr"/>
            <a:r>
              <a:rPr lang="de-DE" sz="3600" b="0" i="0" dirty="0">
                <a:solidFill>
                  <a:schemeClr val="bg1"/>
                </a:solidFill>
                <a:effectLst/>
                <a:latin typeface="Roboto" panose="02000000000000000000" pitchFamily="2" charset="0"/>
              </a:rPr>
              <a:t>Tv 97, 1. 2-3ab. 3cd-4</a:t>
            </a:r>
            <a:endParaRPr lang="en-US" sz="36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545903" y="923315"/>
            <a:ext cx="8052193" cy="2000548"/>
          </a:xfrm>
          <a:prstGeom prst="rect">
            <a:avLst/>
          </a:prstGeom>
          <a:noFill/>
          <a:ln>
            <a:noFill/>
            <a:prstDash val="solid"/>
          </a:ln>
        </p:spPr>
        <p:txBody>
          <a:bodyPr vert="horz" wrap="square" lIns="91440" tIns="45720" rIns="91440" bIns="45720" anchor="t" anchorCtr="0" compatLnSpc="1">
            <a:spAutoFit/>
          </a:bodyPr>
          <a:lstStyle/>
          <a:p>
            <a:pPr marL="0" marR="0" lvl="0" indent="0" algn="just" defTabSz="740572" rtl="0" fontAlgn="auto" hangingPunct="0">
              <a:lnSpc>
                <a:spcPct val="100000"/>
              </a:lnSpc>
              <a:spcBef>
                <a:spcPts val="965"/>
              </a:spcBef>
              <a:spcAft>
                <a:spcPts val="805"/>
              </a:spcAft>
              <a:buNone/>
              <a:tabLst/>
              <a:defRPr sz="1800" b="0" i="0" u="none" strike="noStrike" kern="0" cap="none" spc="0" baseline="0">
                <a:solidFill>
                  <a:srgbClr val="000000"/>
                </a:solidFill>
                <a:uFillTx/>
              </a:defRPr>
            </a:pPr>
            <a:r>
              <a:rPr lang="vi-VN" sz="4000" b="1" i="1" dirty="0">
                <a:solidFill>
                  <a:schemeClr val="bg1"/>
                </a:solidFill>
                <a:effectLst/>
              </a:rPr>
              <a:t>“Từ trước khi tạo thành vũ trụ, Thiên Chúa đã kén chọn chúng </a:t>
            </a:r>
            <a:r>
              <a:rPr lang="vi-VN" sz="4000" b="1" i="1" dirty="0">
                <a:solidFill>
                  <a:schemeClr val="bg1"/>
                </a:solidFill>
                <a:effectLst/>
                <a:latin typeface="Roboto" panose="02000000000000000000" pitchFamily="2" charset="0"/>
              </a:rPr>
              <a:t>ta trong Ðức Ki-tô”.</a:t>
            </a:r>
            <a:endParaRPr lang="en-US" sz="4000" b="1" i="0" u="none" strike="noStrike" kern="1200" cap="none" spc="0" baseline="0" dirty="0">
              <a:solidFill>
                <a:schemeClr val="bg1"/>
              </a:solidFill>
              <a:uFillTx/>
              <a:latin typeface="Arial" panose="020B0604020202020204" pitchFamily="34" charset="0"/>
              <a:ea typeface="Microsoft YaHei" pitchFamily="2"/>
              <a:cs typeface="Arial" panose="020B0604020202020204" pitchFamily="34" charset="0"/>
            </a:endParaRPr>
          </a:p>
        </p:txBody>
      </p:sp>
      <p:sp>
        <p:nvSpPr>
          <p:cNvPr id="4" name="TextBox 3">
            <a:extLst>
              <a:ext uri="{FF2B5EF4-FFF2-40B4-BE49-F238E27FC236}">
                <a16:creationId xmlns:a16="http://schemas.microsoft.com/office/drawing/2014/main" id="{74896393-084D-4B4E-A270-99CEF18D03A3}"/>
              </a:ext>
            </a:extLst>
          </p:cNvPr>
          <p:cNvSpPr txBox="1"/>
          <p:nvPr/>
        </p:nvSpPr>
        <p:spPr>
          <a:xfrm>
            <a:off x="-145932" y="319426"/>
            <a:ext cx="8678372"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2: </a:t>
            </a:r>
            <a:r>
              <a:rPr lang="en-US" sz="4000" b="0" i="0" dirty="0">
                <a:solidFill>
                  <a:schemeClr val="bg1"/>
                </a:solidFill>
                <a:effectLst/>
                <a:latin typeface="Roboto" panose="02000000000000000000" pitchFamily="2" charset="0"/>
              </a:rPr>
              <a:t>Ep 1, 3-6. 11-12</a:t>
            </a:r>
            <a:endParaRPr lang="en-US" sz="4000" dirty="0">
              <a:solidFill>
                <a:schemeClr val="bg1"/>
              </a:solidFill>
            </a:endParaRPr>
          </a:p>
        </p:txBody>
      </p:sp>
      <p:pic>
        <p:nvPicPr>
          <p:cNvPr id="5" name="Picture 4">
            <a:extLst>
              <a:ext uri="{FF2B5EF4-FFF2-40B4-BE49-F238E27FC236}">
                <a16:creationId xmlns:a16="http://schemas.microsoft.com/office/drawing/2014/main" id="{7022D72C-AB6E-499E-B488-37CE59C98F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7455" y="3470005"/>
            <a:ext cx="3673932" cy="1890474"/>
          </a:xfrm>
          <a:prstGeom prst="rect">
            <a:avLst/>
          </a:prstGeom>
        </p:spPr>
      </p:pic>
      <p:sp>
        <p:nvSpPr>
          <p:cNvPr id="7" name="TextBox 6">
            <a:extLst>
              <a:ext uri="{FF2B5EF4-FFF2-40B4-BE49-F238E27FC236}">
                <a16:creationId xmlns:a16="http://schemas.microsoft.com/office/drawing/2014/main" id="{73ECAEC9-9C65-4697-BC31-89BECEE643A7}"/>
              </a:ext>
            </a:extLst>
          </p:cNvPr>
          <p:cNvSpPr txBox="1"/>
          <p:nvPr/>
        </p:nvSpPr>
        <p:spPr>
          <a:xfrm>
            <a:off x="545903" y="2761211"/>
            <a:ext cx="8172955" cy="1323439"/>
          </a:xfrm>
          <a:prstGeom prst="rect">
            <a:avLst/>
          </a:prstGeom>
          <a:noFill/>
        </p:spPr>
        <p:txBody>
          <a:bodyPr wrap="square">
            <a:spAutoFit/>
          </a:bodyPr>
          <a:lstStyle/>
          <a:p>
            <a:r>
              <a:rPr lang="vi-VN" sz="4000" b="0" i="0" dirty="0">
                <a:solidFill>
                  <a:schemeClr val="bg1"/>
                </a:solidFill>
                <a:effectLst/>
                <a:latin typeface="Arial" panose="020B0604020202020204" pitchFamily="34" charset="0"/>
              </a:rPr>
              <a:t>Trích thư Thánh Phaolô Tông đồ gửi tín hữu </a:t>
            </a:r>
            <a:r>
              <a:rPr lang="en-US" sz="4000" b="0" i="0" dirty="0">
                <a:solidFill>
                  <a:schemeClr val="bg1"/>
                </a:solidFill>
                <a:effectLst/>
                <a:latin typeface="Roboto" panose="02000000000000000000" pitchFamily="2" charset="0"/>
              </a:rPr>
              <a:t>Ê-</a:t>
            </a:r>
            <a:r>
              <a:rPr lang="en-US" sz="4000" b="0" i="0" dirty="0" err="1">
                <a:solidFill>
                  <a:schemeClr val="bg1"/>
                </a:solidFill>
                <a:effectLst/>
                <a:latin typeface="Roboto" panose="02000000000000000000" pitchFamily="2" charset="0"/>
              </a:rPr>
              <a:t>phê</a:t>
            </a:r>
            <a:r>
              <a:rPr lang="en-US" sz="4000" b="0" i="0" dirty="0">
                <a:solidFill>
                  <a:schemeClr val="bg1"/>
                </a:solidFill>
                <a:effectLst/>
                <a:latin typeface="Roboto" panose="02000000000000000000" pitchFamily="2" charset="0"/>
              </a:rPr>
              <a:t>-</a:t>
            </a:r>
            <a:r>
              <a:rPr lang="en-US" sz="4000" b="0" i="0" dirty="0" err="1">
                <a:solidFill>
                  <a:schemeClr val="bg1"/>
                </a:solidFill>
                <a:effectLst/>
                <a:latin typeface="Roboto" panose="02000000000000000000" pitchFamily="2" charset="0"/>
              </a:rPr>
              <a:t>xô</a:t>
            </a:r>
            <a:r>
              <a:rPr lang="en-US" sz="4000" b="0" i="0" dirty="0">
                <a:solidFill>
                  <a:schemeClr val="bg1"/>
                </a:solidFill>
                <a:effectLst/>
                <a:latin typeface="Roboto" panose="02000000000000000000" pitchFamily="2" charset="0"/>
              </a:rPr>
              <a:t>.</a:t>
            </a:r>
            <a:endParaRPr lang="en-US" sz="4000" dirty="0">
              <a:solidFill>
                <a:schemeClr val="bg1"/>
              </a:solidFill>
            </a:endParaRPr>
          </a:p>
        </p:txBody>
      </p:sp>
    </p:spTree>
  </p:cSld>
  <p:clrMapOvr>
    <a:masterClrMapping/>
  </p:clrMapOvr>
  <p:transition spd="med">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1CF996-EC85-4D87-A846-94F8105638D6}"/>
              </a:ext>
            </a:extLst>
          </p:cNvPr>
          <p:cNvSpPr txBox="1"/>
          <p:nvPr/>
        </p:nvSpPr>
        <p:spPr>
          <a:xfrm>
            <a:off x="1431616" y="347115"/>
            <a:ext cx="6781800" cy="769441"/>
          </a:xfrm>
          <a:prstGeom prst="rect">
            <a:avLst/>
          </a:prstGeom>
          <a:noFill/>
        </p:spPr>
        <p:txBody>
          <a:bodyPr wrap="square" rtlCol="0">
            <a:spAutoFit/>
          </a:bodyPr>
          <a:lstStyle/>
          <a:p>
            <a:pPr algn="ctr"/>
            <a:r>
              <a:rPr lang="en-US" sz="4400" b="1" i="0" dirty="0">
                <a:solidFill>
                  <a:srgbClr val="FFFF00"/>
                </a:solidFill>
                <a:effectLst/>
                <a:latin typeface="Arial" panose="020B0604020202020204" pitchFamily="34" charset="0"/>
              </a:rPr>
              <a:t>Alleluia:</a:t>
            </a:r>
            <a:endParaRPr lang="en-US" sz="4400" dirty="0">
              <a:solidFill>
                <a:schemeClr val="bg1"/>
              </a:solidFill>
            </a:endParaRPr>
          </a:p>
        </p:txBody>
      </p:sp>
      <p:sp>
        <p:nvSpPr>
          <p:cNvPr id="3" name="Title 1">
            <a:extLst>
              <a:ext uri="{FF2B5EF4-FFF2-40B4-BE49-F238E27FC236}">
                <a16:creationId xmlns:a16="http://schemas.microsoft.com/office/drawing/2014/main" id="{682868AD-E8B9-462B-B621-E55F03EA34A5}"/>
              </a:ext>
            </a:extLst>
          </p:cNvPr>
          <p:cNvSpPr txBox="1">
            <a:spLocks/>
          </p:cNvSpPr>
          <p:nvPr/>
        </p:nvSpPr>
        <p:spPr>
          <a:xfrm>
            <a:off x="304800" y="986891"/>
            <a:ext cx="8534400" cy="3962400"/>
          </a:xfrm>
          <a:prstGeom prst="rect">
            <a:avLst/>
          </a:prstGeom>
        </p:spPr>
        <p:txBody>
          <a:bodyPr>
            <a:noAutofit/>
          </a:bodyPr>
          <a:lstStyle>
            <a:lvl1pPr marL="0" marR="0" lvl="0" indent="0" algn="l" defTabSz="914400" rtl="0" fontAlgn="auto" hangingPunct="0">
              <a:lnSpc>
                <a:spcPct val="100000"/>
              </a:lnSpc>
              <a:spcBef>
                <a:spcPts val="0"/>
              </a:spcBef>
              <a:spcAft>
                <a:spcPts val="0"/>
              </a:spcAft>
              <a:buClr>
                <a:srgbClr val="000000"/>
              </a:buClr>
              <a:buSzPct val="45000"/>
              <a:buFont typeface="StarSymbol"/>
              <a:buChar char=""/>
              <a:tabLst/>
              <a:defRPr lang="en-US" sz="1800" b="1" i="1" u="none" strike="noStrike" kern="0" cap="none" spc="0" baseline="0">
                <a:solidFill>
                  <a:srgbClr val="FF9966"/>
                </a:solidFill>
                <a:uFillTx/>
                <a:latin typeface="Albany" pitchFamily="34"/>
                <a:ea typeface="Arial Unicode MS" pitchFamily="2"/>
                <a:cs typeface="Tahoma" pitchFamily="2"/>
              </a:defRPr>
            </a:lvl1pPr>
          </a:lstStyle>
          <a:p>
            <a:pPr algn="just"/>
            <a:r>
              <a:rPr lang="vi-VN" sz="4400" u="sng" dirty="0">
                <a:solidFill>
                  <a:srgbClr val="FFFF00"/>
                </a:solidFill>
                <a:latin typeface="+mn-lt"/>
                <a:cs typeface="Times New Roman" pitchFamily="18" charset="0"/>
              </a:rPr>
              <a:t>Alleluia-alleluia</a:t>
            </a:r>
            <a:r>
              <a:rPr lang="vi-VN" sz="4400" u="sng" dirty="0">
                <a:solidFill>
                  <a:srgbClr val="FFFF00"/>
                </a:solidFill>
                <a:latin typeface="+mn-lt"/>
                <a:cs typeface="Arial" panose="020B0604020202020204" pitchFamily="34" charset="0"/>
              </a:rPr>
              <a:t>:</a:t>
            </a:r>
            <a:r>
              <a:rPr lang="vi-VN" sz="4400" b="0" i="0" dirty="0">
                <a:solidFill>
                  <a:srgbClr val="333333"/>
                </a:solidFill>
                <a:latin typeface="+mn-lt"/>
              </a:rPr>
              <a:t> </a:t>
            </a:r>
            <a:r>
              <a:rPr lang="vi-VN" sz="4400" i="0" dirty="0">
                <a:solidFill>
                  <a:schemeClr val="bg1"/>
                </a:solidFill>
                <a:effectLst/>
                <a:latin typeface="Arial" panose="020B0604020202020204" pitchFamily="34" charset="0"/>
              </a:rPr>
              <a:t> </a:t>
            </a:r>
            <a:r>
              <a:rPr lang="vi-VN" sz="4400" i="0" dirty="0">
                <a:solidFill>
                  <a:schemeClr val="bg1"/>
                </a:solidFill>
                <a:effectLst/>
                <a:latin typeface="Roboto" panose="02000000000000000000" pitchFamily="2" charset="0"/>
              </a:rPr>
              <a:t>– Kính chào Trinh Nữ Ma-ri-a đầy ơn phúc, Thiên Chúa ở cùng Trinh Nữ, Trinh Nữ có phúc hơn các người nữ. –</a:t>
            </a:r>
            <a:r>
              <a:rPr lang="en-US" sz="4400" i="0" dirty="0">
                <a:solidFill>
                  <a:schemeClr val="bg1"/>
                </a:solidFill>
                <a:effectLst/>
                <a:latin typeface="Arial" panose="020B0604020202020204" pitchFamily="34" charset="0"/>
              </a:rPr>
              <a:t> </a:t>
            </a:r>
            <a:r>
              <a:rPr lang="vi-VN" sz="4400" u="sng" dirty="0">
                <a:solidFill>
                  <a:srgbClr val="FFFF00"/>
                </a:solidFill>
                <a:latin typeface="+mn-lt"/>
                <a:cs typeface="Arial" panose="020B0604020202020204" pitchFamily="34" charset="0"/>
              </a:rPr>
              <a:t>Alleluia.</a:t>
            </a:r>
          </a:p>
        </p:txBody>
      </p:sp>
    </p:spTree>
    <p:extLst>
      <p:ext uri="{BB962C8B-B14F-4D97-AF65-F5344CB8AC3E}">
        <p14:creationId xmlns:p14="http://schemas.microsoft.com/office/powerpoint/2010/main" val="2052262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DB56F1-E03B-401C-A8D1-6D7590F424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9" name="Picture 8">
            <a:extLst>
              <a:ext uri="{FF2B5EF4-FFF2-40B4-BE49-F238E27FC236}">
                <a16:creationId xmlns:a16="http://schemas.microsoft.com/office/drawing/2014/main" id="{4FE51D89-FEC1-4F8E-B4AF-7D96C36FDD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538" y="133350"/>
            <a:ext cx="1105509" cy="1105509"/>
          </a:xfrm>
          <a:prstGeom prst="rect">
            <a:avLst/>
          </a:prstGeom>
        </p:spPr>
      </p:pic>
      <p:sp>
        <p:nvSpPr>
          <p:cNvPr id="10" name="TextBox 9">
            <a:extLst>
              <a:ext uri="{FF2B5EF4-FFF2-40B4-BE49-F238E27FC236}">
                <a16:creationId xmlns:a16="http://schemas.microsoft.com/office/drawing/2014/main" id="{A081E0FB-1FA9-43D4-BCE5-78C1D1CC874A}"/>
              </a:ext>
            </a:extLst>
          </p:cNvPr>
          <p:cNvSpPr txBox="1"/>
          <p:nvPr/>
        </p:nvSpPr>
        <p:spPr>
          <a:xfrm>
            <a:off x="164538" y="4001174"/>
            <a:ext cx="4855222" cy="646331"/>
          </a:xfrm>
          <a:prstGeom prst="rect">
            <a:avLst/>
          </a:prstGeom>
          <a:noFill/>
        </p:spPr>
        <p:txBody>
          <a:bodyPr wrap="square">
            <a:spAutoFit/>
          </a:bodyPr>
          <a:lstStyle/>
          <a:p>
            <a:r>
              <a:rPr lang="en-US" sz="3600" b="1" i="0" dirty="0" err="1">
                <a:solidFill>
                  <a:srgbClr val="C00000"/>
                </a:solidFill>
                <a:effectLst/>
                <a:latin typeface="Arial" panose="020B0604020202020204" pitchFamily="34" charset="0"/>
                <a:cs typeface="Arial" panose="020B0604020202020204" pitchFamily="34" charset="0"/>
              </a:rPr>
              <a:t>Phúc</a:t>
            </a:r>
            <a:r>
              <a:rPr lang="en-US" sz="3600" b="1" i="0" dirty="0">
                <a:solidFill>
                  <a:srgbClr val="C00000"/>
                </a:solidFill>
                <a:effectLst/>
                <a:latin typeface="Arial" panose="020B0604020202020204" pitchFamily="34" charset="0"/>
                <a:cs typeface="Arial" panose="020B0604020202020204" pitchFamily="34" charset="0"/>
              </a:rPr>
              <a:t> </a:t>
            </a:r>
            <a:r>
              <a:rPr lang="en-US" sz="3600" b="1" i="0" dirty="0" err="1">
                <a:solidFill>
                  <a:srgbClr val="C00000"/>
                </a:solidFill>
                <a:effectLst/>
                <a:latin typeface="Arial" panose="020B0604020202020204" pitchFamily="34" charset="0"/>
                <a:cs typeface="Arial" panose="020B0604020202020204" pitchFamily="34" charset="0"/>
              </a:rPr>
              <a:t>Âm</a:t>
            </a:r>
            <a:r>
              <a:rPr lang="en-US" sz="3600" b="1" i="0" dirty="0">
                <a:solidFill>
                  <a:srgbClr val="C00000"/>
                </a:solidFill>
                <a:effectLst/>
                <a:latin typeface="Arial" panose="020B0604020202020204" pitchFamily="34" charset="0"/>
                <a:cs typeface="Arial" panose="020B0604020202020204" pitchFamily="34" charset="0"/>
              </a:rPr>
              <a:t>: Lc 1, 26-38</a:t>
            </a:r>
            <a:endParaRPr lang="en-US" sz="36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6238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EDB0CD-6E63-4EA8-BF0E-B95655C41A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79454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611C6C-E32C-4BEE-8FCE-91F48C1049FE}"/>
              </a:ext>
            </a:extLst>
          </p:cNvPr>
          <p:cNvSpPr txBox="1"/>
          <p:nvPr/>
        </p:nvSpPr>
        <p:spPr>
          <a:xfrm>
            <a:off x="3512956" y="2063918"/>
            <a:ext cx="5299272" cy="1015663"/>
          </a:xfrm>
          <a:prstGeom prst="rect">
            <a:avLst/>
          </a:prstGeom>
          <a:noFill/>
        </p:spPr>
        <p:txBody>
          <a:bodyPr wrap="square" rtlCol="0">
            <a:spAutoFit/>
          </a:bodyPr>
          <a:lstStyle/>
          <a:p>
            <a:pPr algn="ctr"/>
            <a:r>
              <a:rPr lang="en-US" sz="6000" b="1" dirty="0">
                <a:solidFill>
                  <a:srgbClr val="FFFF00"/>
                </a:solidFill>
                <a:latin typeface="Arial" panose="020B0604020202020204" pitchFamily="34" charset="0"/>
                <a:cs typeface="Arial" panose="020B0604020202020204" pitchFamily="34" charset="0"/>
              </a:rPr>
              <a:t>DÂNG LỄ</a:t>
            </a:r>
          </a:p>
        </p:txBody>
      </p:sp>
      <p:pic>
        <p:nvPicPr>
          <p:cNvPr id="5" name="Picture 4">
            <a:extLst>
              <a:ext uri="{FF2B5EF4-FFF2-40B4-BE49-F238E27FC236}">
                <a16:creationId xmlns:a16="http://schemas.microsoft.com/office/drawing/2014/main" id="{7EBE78D3-65CE-46F9-A1D9-2C45C098FC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703" y="1186305"/>
            <a:ext cx="3563910" cy="3563910"/>
          </a:xfrm>
          <a:prstGeom prst="rect">
            <a:avLst/>
          </a:prstGeom>
        </p:spPr>
      </p:pic>
    </p:spTree>
    <p:extLst>
      <p:ext uri="{BB962C8B-B14F-4D97-AF65-F5344CB8AC3E}">
        <p14:creationId xmlns:p14="http://schemas.microsoft.com/office/powerpoint/2010/main" val="3744284241"/>
      </p:ext>
    </p:extLst>
  </p:cSld>
  <p:clrMapOvr>
    <a:masterClrMapping/>
  </p:clrMapOvr>
</p:sld>
</file>

<file path=ppt/theme/theme1.xml><?xml version="1.0" encoding="utf-8"?>
<a:theme xmlns:a="http://schemas.openxmlformats.org/drawingml/2006/main" name="lyt darkblue_new">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741</TotalTime>
  <Words>284</Words>
  <Application>Microsoft Office PowerPoint</Application>
  <PresentationFormat>On-screen Show (16:9)</PresentationFormat>
  <Paragraphs>19</Paragraphs>
  <Slides>11</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Albany</vt:lpstr>
      <vt:lpstr>Arial</vt:lpstr>
      <vt:lpstr>Calibri</vt:lpstr>
      <vt:lpstr>Roboto</vt:lpstr>
      <vt:lpstr>StarSymbol</vt:lpstr>
      <vt:lpstr>Thorndale</vt:lpstr>
      <vt:lpstr>Times New Roman</vt:lpstr>
      <vt:lpstr>lyt darkblue_new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Quốc Văn Nguyễn</dc:creator>
  <cp:lastModifiedBy>PC</cp:lastModifiedBy>
  <cp:revision>51</cp:revision>
  <dcterms:created xsi:type="dcterms:W3CDTF">2018-11-13T15:52:26Z</dcterms:created>
  <dcterms:modified xsi:type="dcterms:W3CDTF">2025-11-21T01:27:35Z</dcterms:modified>
</cp:coreProperties>
</file>