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1" r:id="rId7"/>
    <p:sldId id="278" r:id="rId8"/>
    <p:sldId id="282" r:id="rId9"/>
    <p:sldId id="283" r:id="rId10"/>
    <p:sldId id="30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C7B7113-EE69-4953-A369-DC82D3E4C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08F9A9-1355-4F78-8F31-CD7A50025BDC}"/>
              </a:ext>
            </a:extLst>
          </p:cNvPr>
          <p:cNvSpPr txBox="1"/>
          <p:nvPr/>
        </p:nvSpPr>
        <p:spPr>
          <a:xfrm>
            <a:off x="2427610" y="3368574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C7B7113-EE69-4953-A369-DC82D3E4C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08F9A9-1355-4F78-8F31-CD7A50025BDC}"/>
              </a:ext>
            </a:extLst>
          </p:cNvPr>
          <p:cNvSpPr txBox="1"/>
          <p:nvPr/>
        </p:nvSpPr>
        <p:spPr>
          <a:xfrm>
            <a:off x="2427610" y="3368574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4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toàn thể địa cầu thờ lạy và ca khen Chúa, lạy Đấng Tối Cao toàn thể Đất Nước ca khen thánh danh của Ngài.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66349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“Vâng lời thì tốt hơn của lễ. Chúa truất phế không cho ông làm vua nữa”.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15, 16-23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2763607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Sa-mu-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073" y="3471493"/>
            <a:ext cx="3441654" cy="1856052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Ai đi đường ngay thẳng, Ta chỉ cho thấy ơn Thiên Chúa cứu độ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49, 8-9. 16bc-17. 21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23.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144, 13cd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thành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C7B7113-EE69-4953-A369-DC82D3E4C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08F9A9-1355-4F78-8F31-CD7A50025BDC}"/>
              </a:ext>
            </a:extLst>
          </p:cNvPr>
          <p:cNvSpPr txBox="1"/>
          <p:nvPr/>
        </p:nvSpPr>
        <p:spPr>
          <a:xfrm>
            <a:off x="2638004" y="3344298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2, 18-22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41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dọn ra cho tôi mâm cỗ, và chén rượu tôi đầy tràn chan chứa.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170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60</cp:revision>
  <dcterms:created xsi:type="dcterms:W3CDTF">2018-11-13T15:52:26Z</dcterms:created>
  <dcterms:modified xsi:type="dcterms:W3CDTF">2026-01-13T01:02:42Z</dcterms:modified>
</cp:coreProperties>
</file>