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</p:sldMasterIdLst>
  <p:notesMasterIdLst>
    <p:notesMasterId r:id="rId17"/>
  </p:notesMasterIdLst>
  <p:sldIdLst>
    <p:sldId id="1071" r:id="rId6"/>
    <p:sldId id="316" r:id="rId7"/>
    <p:sldId id="1029" r:id="rId8"/>
    <p:sldId id="1056" r:id="rId9"/>
    <p:sldId id="426" r:id="rId10"/>
    <p:sldId id="1092" r:id="rId11"/>
    <p:sldId id="1032" r:id="rId12"/>
    <p:sldId id="1046" r:id="rId13"/>
    <p:sldId id="346" r:id="rId14"/>
    <p:sldId id="445" r:id="rId15"/>
    <p:sldId id="1093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009A46"/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370" autoAdjust="0"/>
  </p:normalViewPr>
  <p:slideViewPr>
    <p:cSldViewPr>
      <p:cViewPr varScale="1">
        <p:scale>
          <a:sx n="76" d="100"/>
          <a:sy n="76" d="100"/>
        </p:scale>
        <p:origin x="296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72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62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7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18B57D-435B-43FC-97B5-86E00BB40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979"/>
            <a:ext cx="1066800" cy="10668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11FDD6-B20B-40F4-9E47-612EC767D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3879" cy="51435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276709-CC87-4E05-959F-C5C88FEC33EE}"/>
              </a:ext>
            </a:extLst>
          </p:cNvPr>
          <p:cNvSpPr txBox="1"/>
          <p:nvPr/>
        </p:nvSpPr>
        <p:spPr>
          <a:xfrm>
            <a:off x="2187271" y="3562350"/>
            <a:ext cx="6934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HAI TUẦN XXIV THƯỜNG NIÊN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18B57D-435B-43FC-97B5-86E00BB40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979"/>
            <a:ext cx="1066800" cy="10668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11FDD6-B20B-40F4-9E47-612EC767D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3879" cy="51435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276709-CC87-4E05-959F-C5C88FEC33EE}"/>
              </a:ext>
            </a:extLst>
          </p:cNvPr>
          <p:cNvSpPr txBox="1"/>
          <p:nvPr/>
        </p:nvSpPr>
        <p:spPr>
          <a:xfrm>
            <a:off x="2187271" y="3562350"/>
            <a:ext cx="6934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HAI TUẦN XXIV THƯỜNG NIÊN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" y="1200150"/>
            <a:ext cx="8801100" cy="3276599"/>
          </a:xfrm>
        </p:spPr>
        <p:txBody>
          <a:bodyPr>
            <a:normAutofit fontScale="90000"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Ông Simon nói với Đức Maria rằng: Đây trẻ này được đặt lên khiến cho nhiều người trong Israel phải hư mất hay được sống, và cũng là mục tiêu cho người ta chống đối; và một lưỡi gươm sẽ đâm thâu tâm hồn bà.</a:t>
            </a:r>
            <a:endParaRPr lang="vi-VN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86BB9-B6F7-4999-BCC7-DB0AD72AC438}"/>
              </a:ext>
            </a:extLst>
          </p:cNvPr>
          <p:cNvSpPr txBox="1"/>
          <p:nvPr/>
        </p:nvSpPr>
        <p:spPr>
          <a:xfrm>
            <a:off x="2209800" y="0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228600" y="146760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rgbClr val="35343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Dt 5, 7-9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09950"/>
            <a:ext cx="3307869" cy="18660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136766" y="730985"/>
            <a:ext cx="88548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i="1" dirty="0">
                <a:solidFill>
                  <a:srgbClr val="353434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vi-VN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Người đã học vâng phục và đã trở nên căn nguyên ơn cứu độ đời đời”.</a:t>
            </a:r>
            <a:endParaRPr lang="vi-VN" sz="4000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152400" y="2571750"/>
            <a:ext cx="868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gửi tín hữu Do-thái.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99202"/>
            <a:ext cx="8534400" cy="2438400"/>
          </a:xfrm>
        </p:spPr>
        <p:txBody>
          <a:bodyPr>
            <a:normAutofit/>
          </a:bodyPr>
          <a:lstStyle/>
          <a:p>
            <a:pPr algn="l"/>
            <a:r>
              <a:rPr lang="en-US" sz="49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9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4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xin cứu sống con theo lượng từ bi của Chúa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1B11A-6F83-4AF2-A82F-8A90599E79EB}"/>
              </a:ext>
            </a:extLst>
          </p:cNvPr>
          <p:cNvSpPr txBox="1"/>
          <p:nvPr/>
        </p:nvSpPr>
        <p:spPr>
          <a:xfrm>
            <a:off x="3124200" y="2857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101A7-7A50-4267-B637-FFC602B63662}"/>
              </a:ext>
            </a:extLst>
          </p:cNvPr>
          <p:cNvSpPr txBox="1"/>
          <p:nvPr/>
        </p:nvSpPr>
        <p:spPr>
          <a:xfrm>
            <a:off x="838200" y="1054031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30, 2-3a. 3bc-4. 5-6. 15-18. 19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8305800" cy="4800600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Ðức Trinh Nữ Maria là người có phúc, Bà xứng đáng lãnh nhận ngành lá tử đạo dưới chân Thập giá Chúa mà không phải chết. –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en-US" b="1" u="sng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18B57D-435B-43FC-97B5-86E00BB40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979"/>
            <a:ext cx="1066800" cy="10668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11FDD6-B20B-40F4-9E47-612EC767D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3879" cy="51435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276709-CC87-4E05-959F-C5C88FEC33EE}"/>
              </a:ext>
            </a:extLst>
          </p:cNvPr>
          <p:cNvSpPr txBox="1"/>
          <p:nvPr/>
        </p:nvSpPr>
        <p:spPr>
          <a:xfrm>
            <a:off x="4299740" y="3638550"/>
            <a:ext cx="43659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</a:t>
            </a:r>
            <a:r>
              <a:rPr lang="nb-NO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 Ga 19, 25-27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23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E60B6D-6913-4830-9FCF-EA7DE58F748C}"/>
              </a:ext>
            </a:extLst>
          </p:cNvPr>
          <p:cNvSpPr/>
          <p:nvPr/>
        </p:nvSpPr>
        <p:spPr>
          <a:xfrm>
            <a:off x="0" y="-27284"/>
            <a:ext cx="9144000" cy="5266033"/>
          </a:xfrm>
          <a:prstGeom prst="rect">
            <a:avLst/>
          </a:prstGeom>
          <a:solidFill>
            <a:srgbClr val="0064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609138-7282-43DB-BBD0-9F9AC4B4EA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5521"/>
            <a:ext cx="2022605" cy="34861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E59533-F855-428B-B1F6-3A5FB048316A}"/>
              </a:ext>
            </a:extLst>
          </p:cNvPr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8AF0D4-6A2B-4073-B268-3E50EF95B5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0C32C0-8DF1-4B2E-A5F6-399388E778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7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0997"/>
            <a:ext cx="8382000" cy="36194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Được thông phần đau khổ của Chúa Kitô, anh em hãy vui mừng, để khi vinh quang của Người được tỏ hiện, anh em được vui mừng hoan hỷ.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45E0C-A35F-4DDD-A95C-64550B5F1418}"/>
              </a:ext>
            </a:extLst>
          </p:cNvPr>
          <p:cNvSpPr txBox="1"/>
          <p:nvPr/>
        </p:nvSpPr>
        <p:spPr>
          <a:xfrm>
            <a:off x="2667000" y="5715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223</Words>
  <Application>Microsoft Office PowerPoint</Application>
  <PresentationFormat>On-screen Show (16:9)</PresentationFormat>
  <Paragraphs>23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Helvetica Neue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PowerPoint Presentation</vt:lpstr>
      <vt:lpstr>Ông Simon nói với Đức Maria rằng: Đây trẻ này được đặt lên khiến cho nhiều người trong Israel phải hư mất hay được sống, và cũng là mục tiêu cho người ta chống đối; và một lưỡi gươm sẽ đâm thâu tâm hồn bà.</vt:lpstr>
      <vt:lpstr>PowerPoint Presentation</vt:lpstr>
      <vt:lpstr>Ðáp:  Lạy Chúa, xin cứu sống con theo lượng từ bi của Chúa</vt:lpstr>
      <vt:lpstr>Alleluia, alleluia! – Ðức Trinh Nữ Maria là người có phúc, Bà xứng đáng lãnh nhận ngành lá tử đạo dưới chân Thập giá Chúa mà không phải chết. –  Alleluia.</vt:lpstr>
      <vt:lpstr>PowerPoint Presentation</vt:lpstr>
      <vt:lpstr>PowerPoint Presentation</vt:lpstr>
      <vt:lpstr>PowerPoint Presentation</vt:lpstr>
      <vt:lpstr>Được thông phần đau khổ của Chúa Kitô, anh em hãy vui mừng, để khi vinh quang của Người được tỏ hiện, anh em được vui mừng hoan hỷ.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166</cp:revision>
  <dcterms:created xsi:type="dcterms:W3CDTF">2021-12-05T01:20:54Z</dcterms:created>
  <dcterms:modified xsi:type="dcterms:W3CDTF">2025-09-01T13:48:37Z</dcterms:modified>
</cp:coreProperties>
</file>