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4" r:id="rId11"/>
    <p:sldId id="1046" r:id="rId12"/>
    <p:sldId id="346" r:id="rId13"/>
    <p:sldId id="445" r:id="rId14"/>
    <p:sldId id="109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6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75872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528287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E8FEB509-4A38-4879-BAF6-C666420D9A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8461" cy="5143500"/>
          </a:xfrm>
        </p:spPr>
      </p:pic>
      <p:sp>
        <p:nvSpPr>
          <p:cNvPr id="10" name="TextBox 9">
            <a:extLst>
              <a:ext uri="{FF2B5EF4-FFF2-40B4-BE49-F238E27FC236}">
                <a16:creationId xmlns:a16="http://schemas.microsoft.com/office/drawing/2014/main" id="{952C3733-859C-47EA-A430-0982A33ABE64}"/>
              </a:ext>
            </a:extLst>
          </p:cNvPr>
          <p:cNvSpPr txBox="1"/>
          <p:nvPr/>
        </p:nvSpPr>
        <p:spPr>
          <a:xfrm>
            <a:off x="2362200" y="140421"/>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E8FEB509-4A38-4879-BAF6-C666420D9A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8461" cy="5143500"/>
          </a:xfrm>
        </p:spPr>
      </p:pic>
      <p:sp>
        <p:nvSpPr>
          <p:cNvPr id="10" name="TextBox 9">
            <a:extLst>
              <a:ext uri="{FF2B5EF4-FFF2-40B4-BE49-F238E27FC236}">
                <a16:creationId xmlns:a16="http://schemas.microsoft.com/office/drawing/2014/main" id="{952C3733-859C-47EA-A430-0982A33ABE64}"/>
              </a:ext>
            </a:extLst>
          </p:cNvPr>
          <p:cNvSpPr txBox="1"/>
          <p:nvPr/>
        </p:nvSpPr>
        <p:spPr>
          <a:xfrm>
            <a:off x="2362200" y="140421"/>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XXV THƯỜNG NIÊN C</a:t>
            </a:r>
            <a:endParaRPr lang="en-US" sz="2800" b="1" dirty="0">
              <a:solidFill>
                <a:srgbClr val="FFFF00"/>
              </a:solidFill>
            </a:endParaRPr>
          </a:p>
        </p:txBody>
      </p:sp>
    </p:spTree>
    <p:extLst>
      <p:ext uri="{BB962C8B-B14F-4D97-AF65-F5344CB8AC3E}">
        <p14:creationId xmlns:p14="http://schemas.microsoft.com/office/powerpoint/2010/main" val="3202435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n-US" sz="4000" b="0" i="0" dirty="0" err="1">
                <a:solidFill>
                  <a:schemeClr val="bg1"/>
                </a:solidFill>
                <a:effectLst/>
                <a:latin typeface="Arial" panose="020B0604020202020204" pitchFamily="34" charset="0"/>
              </a:rPr>
              <a:t>Esd</a:t>
            </a:r>
            <a:r>
              <a:rPr lang="en-US" sz="4000" b="0" i="0" dirty="0">
                <a:solidFill>
                  <a:schemeClr val="bg1"/>
                </a:solidFill>
                <a:effectLst/>
                <a:latin typeface="Arial" panose="020B0604020202020204" pitchFamily="34" charset="0"/>
              </a:rPr>
              <a:t> 1, 1-6</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876550"/>
            <a:ext cx="4253397" cy="23994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“Ai </a:t>
            </a:r>
            <a:r>
              <a:rPr lang="en-US" sz="4000" b="1" i="1" dirty="0" err="1">
                <a:solidFill>
                  <a:schemeClr val="bg1"/>
                </a:solidFill>
                <a:effectLst/>
                <a:latin typeface="Arial" panose="020B0604020202020204" pitchFamily="34" charset="0"/>
              </a:rPr>
              <a:t>thuộc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dân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Giêrusalem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xây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cất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a:t>
            </a:r>
            <a:r>
              <a:rPr lang="en-US" sz="4000" b="0" i="1" dirty="0">
                <a:solidFill>
                  <a:srgbClr val="333333"/>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1537" y="2054424"/>
            <a:ext cx="5410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Khởi</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đầu</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Esdra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đã đối xử đại lượng với chúng tôi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447800" y="1075353"/>
            <a:ext cx="6248400" cy="646331"/>
          </a:xfrm>
          <a:prstGeom prst="rect">
            <a:avLst/>
          </a:prstGeom>
          <a:noFill/>
        </p:spPr>
        <p:txBody>
          <a:bodyPr wrap="square" rtlCol="0">
            <a:spAutoFit/>
          </a:bodyPr>
          <a:lstStyle/>
          <a:p>
            <a:r>
              <a:rPr lang="de-DE" sz="3600" b="0" i="0" dirty="0">
                <a:solidFill>
                  <a:schemeClr val="bg1"/>
                </a:solidFill>
                <a:effectLst/>
                <a:latin typeface="Arial" panose="020B0604020202020204" pitchFamily="34" charset="0"/>
              </a:rPr>
              <a:t>Tv 125, 1-2ab. 2cd-3. 4-5. 6</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Anh em hãy khiêm nhu nhận lãnh lời giao ước trong lòng; lời đó có thể cứu thoát linh hồn anh em.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E8FEB509-4A38-4879-BAF6-C666420D9A4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8461" cy="5143500"/>
          </a:xfrm>
        </p:spPr>
      </p:pic>
      <p:sp>
        <p:nvSpPr>
          <p:cNvPr id="10" name="TextBox 9">
            <a:extLst>
              <a:ext uri="{FF2B5EF4-FFF2-40B4-BE49-F238E27FC236}">
                <a16:creationId xmlns:a16="http://schemas.microsoft.com/office/drawing/2014/main" id="{952C3733-859C-47EA-A430-0982A33ABE64}"/>
              </a:ext>
            </a:extLst>
          </p:cNvPr>
          <p:cNvSpPr txBox="1"/>
          <p:nvPr/>
        </p:nvSpPr>
        <p:spPr>
          <a:xfrm>
            <a:off x="3886200" y="3486150"/>
            <a:ext cx="39624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8, 16-18</a:t>
            </a:r>
            <a:endParaRPr lang="en-US" sz="2800" b="1" dirty="0">
              <a:solidFill>
                <a:srgbClr val="FFFF00"/>
              </a:solidFill>
            </a:endParaRPr>
          </a:p>
        </p:txBody>
      </p:sp>
    </p:spTree>
    <p:extLst>
      <p:ext uri="{BB962C8B-B14F-4D97-AF65-F5344CB8AC3E}">
        <p14:creationId xmlns:p14="http://schemas.microsoft.com/office/powerpoint/2010/main" val="33961238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1534</TotalTime>
  <Words>195</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Chúa đã đối xử đại lượng với chúng tôi</vt:lpstr>
      <vt:lpstr>Alleluia, alleluia! – Anh em hãy khiêm nhu nhận lãnh lời giao ước trong lòng; lời đó có thể cứu thoát linh hồn anh em. –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167</cp:revision>
  <dcterms:created xsi:type="dcterms:W3CDTF">2021-12-05T01:20:54Z</dcterms:created>
  <dcterms:modified xsi:type="dcterms:W3CDTF">2025-09-16T22:47:05Z</dcterms:modified>
</cp:coreProperties>
</file>