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6" r:id="rId11"/>
    <p:sldId id="1046" r:id="rId12"/>
    <p:sldId id="346" r:id="rId13"/>
    <p:sldId id="445" r:id="rId14"/>
    <p:sldId id="109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75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58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524FC3-9E73-4644-B658-DE2BCF206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69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560519-D4B1-491A-B24F-895381B93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B7F7E8-BBC7-4C12-927E-2310F593FEE3}"/>
              </a:ext>
            </a:extLst>
          </p:cNvPr>
          <p:cNvSpPr txBox="1"/>
          <p:nvPr/>
        </p:nvSpPr>
        <p:spPr>
          <a:xfrm>
            <a:off x="2362200" y="140421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524FC3-9E73-4644-B658-DE2BCF206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69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560519-D4B1-491A-B24F-895381B93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B7F7E8-BBC7-4C12-927E-2310F593FEE3}"/>
              </a:ext>
            </a:extLst>
          </p:cNvPr>
          <p:cNvSpPr txBox="1"/>
          <p:nvPr/>
        </p:nvSpPr>
        <p:spPr>
          <a:xfrm>
            <a:off x="2362200" y="140421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00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2001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dũng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lực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hùng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vị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vâng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mệnh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lệnh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truyền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251252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5343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7, 9-10. 13-14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05150"/>
            <a:ext cx="4114800" cy="23212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“Muôn muôn vàn kẻ chầu chực Người”.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7553" y="2143386"/>
            <a:ext cx="7067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Ðaniel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trước mặt các thiên thần, con đàn ca mừng Chúa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447800" y="1075353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137, 1-2a. 2bc-3. 4-5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Hãy chúc tụng Chúa đi, chư binh toàn thể, chư vị thần hạ thừa hành ý muốn của Chúa. – 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524FC3-9E73-4644-B658-DE2BCF206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697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560519-D4B1-491A-B24F-895381B93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B7F7E8-BBC7-4C12-927E-2310F593FEE3}"/>
              </a:ext>
            </a:extLst>
          </p:cNvPr>
          <p:cNvSpPr txBox="1"/>
          <p:nvPr/>
        </p:nvSpPr>
        <p:spPr>
          <a:xfrm>
            <a:off x="3048000" y="3562350"/>
            <a:ext cx="4038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1, 47-51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0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tôi sẽ ca tụng Chúa hết lòng, trước mặt các Thiên Thần, tôi đàn ca mừng Chúa.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173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Hãy chúc tụng Chúa, hỡi các Thiên Thần, dũng lực hùng anh, là những vị thi hành lời Chúa, hầu vâng theo mệnh lệnh Chúa truyền.</vt:lpstr>
      <vt:lpstr>PowerPoint Presentation</vt:lpstr>
      <vt:lpstr>Ðáp:  Lạy Chúa, trước mặt các thiên thần, con đàn ca mừng Chúa</vt:lpstr>
      <vt:lpstr>Alleluia, alleluia! – Hãy chúc tụng Chúa đi, chư binh toàn thể, chư vị thần hạ thừa hành ý muốn của Chúa. –   Alleluia.</vt:lpstr>
      <vt:lpstr>PowerPoint Presentation</vt:lpstr>
      <vt:lpstr>PowerPoint Presentation</vt:lpstr>
      <vt:lpstr>Lạy Chúa, tôi sẽ ca tụng Chúa hết lòng, trước mặt các Thiên Thần, tôi đàn ca mừng Chúa.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168</cp:revision>
  <dcterms:created xsi:type="dcterms:W3CDTF">2021-12-05T01:20:54Z</dcterms:created>
  <dcterms:modified xsi:type="dcterms:W3CDTF">2025-09-23T01:24:15Z</dcterms:modified>
</cp:coreProperties>
</file>