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3" r:id="rId11"/>
    <p:sldId id="1046" r:id="rId12"/>
    <p:sldId id="346" r:id="rId13"/>
    <p:sldId id="445" r:id="rId14"/>
    <p:sldId id="110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89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5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4521E28-5B88-4B65-B6C6-264911193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740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2C58324-ED16-4C1C-90CC-7A8143D9CF2F}"/>
              </a:ext>
            </a:extLst>
          </p:cNvPr>
          <p:cNvSpPr txBox="1"/>
          <p:nvPr/>
        </p:nvSpPr>
        <p:spPr>
          <a:xfrm>
            <a:off x="2243091" y="33337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7FDE36-4709-40E6-9F47-BE268EA13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4521E28-5B88-4B65-B6C6-264911193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740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2C58324-ED16-4C1C-90CC-7A8143D9CF2F}"/>
              </a:ext>
            </a:extLst>
          </p:cNvPr>
          <p:cNvSpPr txBox="1"/>
          <p:nvPr/>
        </p:nvSpPr>
        <p:spPr>
          <a:xfrm>
            <a:off x="2243091" y="33337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7FDE36-4709-40E6-9F47-BE268EA13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05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tác tạo mọi sự theo thánh ý Chúa, và không ai có thể chống lại thánh ý Chúa. Vì Chúa đã tạo thành mọi sự trên trời dưới đất, và cả những gì trong bầu trời; Chúa là Chúa tể mọi loài..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 – 2, 1. 11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131774"/>
            <a:ext cx="4255042" cy="24003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Giona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chỗi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dậy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lánh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mặt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77329" y="2177535"/>
            <a:ext cx="87024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đầu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Giona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vực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sâu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thẳm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2, 2. 3. 4. 5. 8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4521E28-5B88-4B65-B6C6-264911193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740" cy="5143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2C58324-ED16-4C1C-90CC-7A8143D9CF2F}"/>
              </a:ext>
            </a:extLst>
          </p:cNvPr>
          <p:cNvSpPr txBox="1"/>
          <p:nvPr/>
        </p:nvSpPr>
        <p:spPr>
          <a:xfrm>
            <a:off x="3657600" y="3257550"/>
            <a:ext cx="57579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10, 25-37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7FDE36-4709-40E6-9F47-BE268EA13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28575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4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nhân lành đối với những ai trông cậy vào Người, và đối với tâm hồn kiếm tìm Người.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212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đã tác tạo mọi sự theo thánh ý Chúa, và không ai có thể chống lại thánh ý Chúa. Vì Chúa đã tạo thành mọi sự trên trời dưới đất, và cả những gì trong bầu trời; Chúa là Chúa tể mọi loài..</vt:lpstr>
      <vt:lpstr>PowerPoint Presentation</vt:lpstr>
      <vt:lpstr>Ðáp:  Lạy Chúa là Thiên Chúa của con, từ vực sâu thẳm, Chúa đã cứu sống mạng con</vt:lpstr>
      <vt:lpstr>Alleluia, alleluia! – Lạy Chúa, xin hãy phán, vì tôi tớ Chúa đang lắng tai nghe; Chúa có lời ban sự sống đời đời. –Alleluia.</vt:lpstr>
      <vt:lpstr>PowerPoint Presentation</vt:lpstr>
      <vt:lpstr>PowerPoint Presentation</vt:lpstr>
      <vt:lpstr>Chúa nhân lành đối với những ai trông cậy vào Người, và đối với tâm hồn kiếm tìm Người.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174</cp:revision>
  <dcterms:created xsi:type="dcterms:W3CDTF">2021-12-05T01:20:54Z</dcterms:created>
  <dcterms:modified xsi:type="dcterms:W3CDTF">2025-10-01T21:42:24Z</dcterms:modified>
</cp:coreProperties>
</file>