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05" r:id="rId11"/>
    <p:sldId id="1046" r:id="rId12"/>
    <p:sldId id="346" r:id="rId13"/>
    <p:sldId id="445" r:id="rId14"/>
    <p:sldId id="1106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653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876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B0E29DC-5607-4F9D-A913-9CDA7AA1B7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39" y="-12954"/>
            <a:ext cx="9148439" cy="5156454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60EE6A3-9FA6-46FF-AD57-92D286853BC9}"/>
              </a:ext>
            </a:extLst>
          </p:cNvPr>
          <p:cNvSpPr txBox="1"/>
          <p:nvPr/>
        </p:nvSpPr>
        <p:spPr>
          <a:xfrm>
            <a:off x="1600200" y="3867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XXVII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B0E29DC-5607-4F9D-A913-9CDA7AA1B7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39" y="-12954"/>
            <a:ext cx="9148439" cy="5156454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60EE6A3-9FA6-46FF-AD57-92D286853BC9}"/>
              </a:ext>
            </a:extLst>
          </p:cNvPr>
          <p:cNvSpPr txBox="1"/>
          <p:nvPr/>
        </p:nvSpPr>
        <p:spPr>
          <a:xfrm>
            <a:off x="1600200" y="38671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HAI TUẦN XXVII</a:t>
            </a:r>
            <a:r>
              <a:rPr lang="en-US" sz="2800" b="1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I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27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504950"/>
            <a:ext cx="8801100" cy="3276599"/>
          </a:xfrm>
        </p:spPr>
        <p:txBody>
          <a:bodyPr>
            <a:noAutofit/>
          </a:bodyPr>
          <a:lstStyle/>
          <a:p>
            <a:pPr algn="l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lạy Chúa, nếu Chúa nhớ hoài sự lỗi, nào ai chịu nổi được ư? Vì lạy Thiên Chúa Is-ra-el, Chúa thường rộng lượng thứ tha.</a:t>
            </a:r>
            <a:br>
              <a:rPr lang="vi-VN" b="1" dirty="0">
                <a:solidFill>
                  <a:schemeClr val="bg1"/>
                </a:solidFill>
              </a:rPr>
            </a:b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Rm 1, 1-7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9958" y="3869755"/>
            <a:ext cx="2959642" cy="16696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Nhờ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Ðức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Kitô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đã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nhận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ân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sủng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chức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vụ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đồ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phục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mọi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dân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tộc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về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đức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tin”.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36766" y="3285530"/>
            <a:ext cx="90072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Khởi đầu bức thư Thánh Phaolô Tông đồ gửi tín hữu Rôma</a:t>
            </a:r>
            <a:r>
              <a:rPr lang="vi-VN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l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công bố ơn cứu độ của Người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371600" y="1123950"/>
            <a:ext cx="64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97, 1. 2-3ab. 3cd-4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Xin Chúa cho con hiểu đường lối những huấn lệnh của Chúa, và con suy gẫm các điều lạ lùng của Chúa. –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B0E29DC-5607-4F9D-A913-9CDA7AA1B7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39" y="-12954"/>
            <a:ext cx="9148439" cy="5156454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60EE6A3-9FA6-46FF-AD57-92D286853BC9}"/>
              </a:ext>
            </a:extLst>
          </p:cNvPr>
          <p:cNvSpPr txBox="1"/>
          <p:nvPr/>
        </p:nvSpPr>
        <p:spPr>
          <a:xfrm>
            <a:off x="3810000" y="3943350"/>
            <a:ext cx="4114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11, 29-32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D78EBBA-5A1E-4129-8BC2-216CFA3573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01204"/>
            <a:ext cx="10668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85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Bọn giàu sang đã sa cơ nghèo đói; nhưng người tìm Chúa chẳng thiếu chi thiện hảo.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415498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194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lạy Chúa, nếu Chúa nhớ hoài sự lỗi, nào ai chịu nổi được ư? Vì lạy Thiên Chúa Is-ra-el, Chúa thường rộng lượng thứ tha. </vt:lpstr>
      <vt:lpstr>PowerPoint Presentation</vt:lpstr>
      <vt:lpstr>Ðáp:  Chúa đã công bố ơn cứu độ của Người</vt:lpstr>
      <vt:lpstr>Alleluia, alleluia! – Xin Chúa cho con hiểu đường lối những huấn lệnh của Chúa, và con suy gẫm các điều lạ lùng của Chúa. –  Alleluia.</vt:lpstr>
      <vt:lpstr>PowerPoint Presentation</vt:lpstr>
      <vt:lpstr>PowerPoint Presentation</vt:lpstr>
      <vt:lpstr>Bọn giàu sang đã sa cơ nghèo đói; nhưng người tìm Chúa chẳng thiếu chi thiện hảo.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175</cp:revision>
  <dcterms:created xsi:type="dcterms:W3CDTF">2021-12-05T01:20:54Z</dcterms:created>
  <dcterms:modified xsi:type="dcterms:W3CDTF">2025-10-02T04:18:43Z</dcterms:modified>
</cp:coreProperties>
</file>