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1" r:id="rId11"/>
    <p:sldId id="1046" r:id="rId12"/>
    <p:sldId id="346" r:id="rId13"/>
    <p:sldId id="445" r:id="rId14"/>
    <p:sldId id="1112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615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41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A338724-3A7D-4DAB-B5F5-0B49489203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05B1F90-8D13-4127-AEAE-201CE74048A6}"/>
              </a:ext>
            </a:extLst>
          </p:cNvPr>
          <p:cNvSpPr txBox="1"/>
          <p:nvPr/>
        </p:nvSpPr>
        <p:spPr>
          <a:xfrm>
            <a:off x="1690143" y="34861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XXXI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A338724-3A7D-4DAB-B5F5-0B49489203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05B1F90-8D13-4127-AEAE-201CE74048A6}"/>
              </a:ext>
            </a:extLst>
          </p:cNvPr>
          <p:cNvSpPr txBox="1"/>
          <p:nvPr/>
        </p:nvSpPr>
        <p:spPr>
          <a:xfrm>
            <a:off x="1690143" y="34861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XXXI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561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là Thiên Chúa chúng tôi, xin đừng bỏ rơi tôi, và xin đừng lìa xa tôi. Lạy Chúa là quền lực phần rỗi tôi, xin phù  giúp tôi.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11, 29-36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776923"/>
            <a:ext cx="3124200" cy="17624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“Thiên Chúa đã để mọi người phải giam hãm trong sự cứng lòng tin, để Chúa thương xót hết mọi người”.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54619" y="3208035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Rôma.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62150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đây là lúc biểu lộ tình thương, xin nhậm lời con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68, 30-31. 33-34. 36-37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563493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Các ngươi hãy mang lấy ách của Ta và hãy học cùng Ta, vì Ta hiền lành và khiêm nhượng trong lòng.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209550"/>
            <a:ext cx="5257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Mt 11, 29ab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A338724-3A7D-4DAB-B5F5-0B49489203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05B1F90-8D13-4127-AEAE-201CE74048A6}"/>
              </a:ext>
            </a:extLst>
          </p:cNvPr>
          <p:cNvSpPr txBox="1"/>
          <p:nvPr/>
        </p:nvSpPr>
        <p:spPr>
          <a:xfrm>
            <a:off x="3429000" y="3409950"/>
            <a:ext cx="4863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14, 12-14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56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chỉ cho tôi biết đường lối trường sinh, và xin cho tôi no đầy hoan hỉ trước thiên nhan.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1671</TotalTime>
  <Words>208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là Thiên Chúa chúng tôi, xin đừng bỏ rơi tôi, và xin đừng lìa xa tôi. Lạy Chúa là quền lực phần rỗi tôi, xin phù  giúp tôi.</vt:lpstr>
      <vt:lpstr>PowerPoint Presentation</vt:lpstr>
      <vt:lpstr>Ðáp:  Lạy Chúa, đây là lúc biểu lộ tình thương, xin nhậm lời con</vt:lpstr>
      <vt:lpstr>Alleluia, alleluia!   – Các ngươi hãy mang lấy ách của Ta và hãy học cùng Ta, vì Ta hiền lành và khiêm nhượng trong lòng. – Alleluia.</vt:lpstr>
      <vt:lpstr>PowerPoint Presentation</vt:lpstr>
      <vt:lpstr>PowerPoint Presentation</vt:lpstr>
      <vt:lpstr>Lạy Chúa, xin chỉ cho tôi biết đường lối trường sinh, và xin cho tôi no đầy hoan hỉ trước thiên nhan.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180</cp:revision>
  <dcterms:created xsi:type="dcterms:W3CDTF">2021-12-05T01:20:54Z</dcterms:created>
  <dcterms:modified xsi:type="dcterms:W3CDTF">2025-10-17T13:33:43Z</dcterms:modified>
</cp:coreProperties>
</file>