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3" r:id="rId11"/>
    <p:sldId id="1046" r:id="rId12"/>
    <p:sldId id="346" r:id="rId13"/>
    <p:sldId id="445" r:id="rId14"/>
    <p:sldId id="1114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2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95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7FB2F56-DC1D-40CA-80B6-BBA56B09E4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422"/>
            <a:ext cx="9144001" cy="512482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F11EAD6-1006-4B38-8604-62B13A293B57}"/>
              </a:ext>
            </a:extLst>
          </p:cNvPr>
          <p:cNvSpPr txBox="1"/>
          <p:nvPr/>
        </p:nvSpPr>
        <p:spPr>
          <a:xfrm>
            <a:off x="1690143" y="34861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7FB2F56-DC1D-40CA-80B6-BBA56B09E4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422"/>
            <a:ext cx="9144001" cy="512482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F11EAD6-1006-4B38-8604-62B13A293B57}"/>
              </a:ext>
            </a:extLst>
          </p:cNvPr>
          <p:cNvSpPr txBox="1"/>
          <p:nvPr/>
        </p:nvSpPr>
        <p:spPr>
          <a:xfrm>
            <a:off x="1690143" y="34861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292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khẩn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kêu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1, 1-7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403885"/>
            <a:ext cx="3774739" cy="21294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54619" y="666750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ngoan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thì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tràn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ngập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hoàn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54619" y="2529613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Khởi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đầu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Ngoan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hướng dẫn con trong đường lối đời đời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138, 1-3. 4-6. 7-8. 9-10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706515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Lạy Cha là Chúa trời đất, Con xưng tụng Cha, vì Cha đã mạc khải những mầu nhiệm nước trời cho những kẻ bé mọn.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209550"/>
            <a:ext cx="5257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Mt 11, 25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7FB2F56-DC1D-40CA-80B6-BBA56B09E4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422"/>
            <a:ext cx="9144001" cy="512482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F11EAD6-1006-4B38-8604-62B13A293B57}"/>
              </a:ext>
            </a:extLst>
          </p:cNvPr>
          <p:cNvSpPr txBox="1"/>
          <p:nvPr/>
        </p:nvSpPr>
        <p:spPr>
          <a:xfrm>
            <a:off x="3276600" y="3333750"/>
            <a:ext cx="47868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17, 1-6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4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chăn nuôi tôi, tôi chẳng thiếu thốn chi, trên đồng cỏ xanh rì, Người thả tôi nằm nghỉ, Người hướng dẫn tôi tới nguồn nước, chỗ nghỉ ngơi.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1677</TotalTime>
  <Words>196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Xin cho lời tôi khẩn nguyện thấu đến tai Chúa; lạy Chúa, xin Chúa lắng tai nghe tiếng tôi kêu cầu.</vt:lpstr>
      <vt:lpstr>PowerPoint Presentation</vt:lpstr>
      <vt:lpstr>Ðáp:  Lạy Chúa, xin hướng dẫn con trong đường lối đời đời</vt:lpstr>
      <vt:lpstr>Alleluia, alleluia!    – Lạy Cha là Chúa trời đất, Con xưng tụng Cha, vì Cha đã mạc khải những mầu nhiệm nước trời cho những kẻ bé mọn. – Alleluia.</vt:lpstr>
      <vt:lpstr>PowerPoint Presentation</vt:lpstr>
      <vt:lpstr>PowerPoint Presentation</vt:lpstr>
      <vt:lpstr>Chúa chăn nuôi tôi, tôi chẳng thiếu thốn chi, trên đồng cỏ xanh rì, Người thả tôi nằm nghỉ, Người hướng dẫn tôi tới nguồn nước, chỗ nghỉ ngơi.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181</cp:revision>
  <dcterms:created xsi:type="dcterms:W3CDTF">2021-12-05T01:20:54Z</dcterms:created>
  <dcterms:modified xsi:type="dcterms:W3CDTF">2025-10-20T09:15:51Z</dcterms:modified>
</cp:coreProperties>
</file>