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285" r:id="rId7"/>
    <p:sldId id="278" r:id="rId8"/>
    <p:sldId id="282" r:id="rId9"/>
    <p:sldId id="283" r:id="rId10"/>
    <p:sldId id="28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5F7E61-4222-468B-BAFB-D6F5A85DE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828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356A77-4884-49AF-96EA-57F7E549F9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6850D9-D71C-479B-A8C5-BD89FD4932E5}"/>
              </a:ext>
            </a:extLst>
          </p:cNvPr>
          <p:cNvSpPr txBox="1"/>
          <p:nvPr/>
        </p:nvSpPr>
        <p:spPr>
          <a:xfrm>
            <a:off x="2152481" y="3191970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5F7E61-4222-468B-BAFB-D6F5A85DE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828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356A77-4884-49AF-96EA-57F7E549F9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6850D9-D71C-479B-A8C5-BD89FD4932E5}"/>
              </a:ext>
            </a:extLst>
          </p:cNvPr>
          <p:cNvSpPr txBox="1"/>
          <p:nvPr/>
        </p:nvSpPr>
        <p:spPr>
          <a:xfrm>
            <a:off x="2152481" y="3191970"/>
            <a:ext cx="65626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I MÙA VỌNG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97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332443" y="1079050"/>
            <a:ext cx="8625439" cy="317009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Hỡi muôn dân hãy nghe lời Chúa, hãy loan truyền lời Chúa khắp tận cùng trái đất: Đây Đấng Cứu Độ chúng ta sắp đến, và các ngươi đừng sợ chi nữa.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67000" y="170797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372908" y="770751"/>
            <a:ext cx="8640961" cy="132343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000" b="1" i="1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“Những kẻ được giải phóng sẽ nhảy mừng”.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Is 4, 2-6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614995" y="2094190"/>
            <a:ext cx="62247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Isaia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378" y="2713063"/>
            <a:ext cx="4506730" cy="2430437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vui mừng khi người ta nói với tôi: “Chúng ta sẽ tiến vào nhà Chúa” (c. 1).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3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Tv 121, 1-2. 3-4a. 4b-5. 6-7. 8-9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31616" y="34711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x. Tv 79, 4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86891"/>
            <a:ext cx="8534400" cy="3962400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– Lạy Chúa là Thiên Chúa chúng con, xin đoái nhìn chúng con, xin tỏ nhan thánh Chúa, thì chúng con sẽ được rỗi.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5F7E61-4222-468B-BAFB-D6F5A85DE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828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A356A77-4884-49AF-96EA-57F7E549F9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33350"/>
            <a:ext cx="1105509" cy="110550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26850D9-D71C-479B-A8C5-BD89FD4932E5}"/>
              </a:ext>
            </a:extLst>
          </p:cNvPr>
          <p:cNvSpPr txBox="1"/>
          <p:nvPr/>
        </p:nvSpPr>
        <p:spPr>
          <a:xfrm>
            <a:off x="4086478" y="3078681"/>
            <a:ext cx="45558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FF00"/>
                </a:solidFill>
              </a:rPr>
              <a:t>Phúc</a:t>
            </a:r>
            <a:r>
              <a:rPr lang="en-US" sz="3600" b="1" dirty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Âm</a:t>
            </a:r>
            <a:r>
              <a:rPr lang="en-US" sz="3600" b="1" dirty="0">
                <a:solidFill>
                  <a:srgbClr val="FFFF00"/>
                </a:solidFill>
              </a:rPr>
              <a:t>: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Roboto" panose="02000000000000000000" pitchFamily="2" charset="0"/>
              </a:rPr>
              <a:t> Mt 8, 5-11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48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20955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614994" y="978991"/>
            <a:ext cx="826196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400" b="1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Lạy Chúa, xin đến viếng thăm chúng con trong sự bình an, để với tâm hồn ngay thẳng, chúng con được vui mừng trước nhan thánh Chúa.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202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49</cp:revision>
  <dcterms:created xsi:type="dcterms:W3CDTF">2018-11-13T15:52:26Z</dcterms:created>
  <dcterms:modified xsi:type="dcterms:W3CDTF">2025-11-19T03:12:52Z</dcterms:modified>
</cp:coreProperties>
</file>