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95" r:id="rId6"/>
    <p:sldId id="275" r:id="rId7"/>
    <p:sldId id="298" r:id="rId8"/>
    <p:sldId id="278" r:id="rId9"/>
    <p:sldId id="292" r:id="rId10"/>
    <p:sldId id="284" r:id="rId11"/>
    <p:sldId id="282" r:id="rId12"/>
    <p:sldId id="283" r:id="rId13"/>
    <p:sldId id="299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46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1D7B2B-5CA6-4BF6-B6E2-518E6306D8FE}"/>
              </a:ext>
            </a:extLst>
          </p:cNvPr>
          <p:cNvSpPr txBox="1"/>
          <p:nvPr/>
        </p:nvSpPr>
        <p:spPr>
          <a:xfrm>
            <a:off x="2085722" y="3162995"/>
            <a:ext cx="6797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ED3BE-6FDD-49F2-AD29-BDCD15197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30"/>
            <a:ext cx="9144000" cy="5135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8228EB-FC23-42A1-9168-A987ED186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9" y="133351"/>
            <a:ext cx="894338" cy="8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11687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213277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Ngôi Lời đã làm người thế, chúng ta được nhìn thấy vinh quang Người.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1D7B2B-5CA6-4BF6-B6E2-518E6306D8FE}"/>
              </a:ext>
            </a:extLst>
          </p:cNvPr>
          <p:cNvSpPr txBox="1"/>
          <p:nvPr/>
        </p:nvSpPr>
        <p:spPr>
          <a:xfrm>
            <a:off x="2085722" y="3162995"/>
            <a:ext cx="6797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ED3BE-6FDD-49F2-AD29-BDCD15197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30"/>
            <a:ext cx="9144000" cy="5135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8228EB-FC23-42A1-9168-A987ED186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9" y="133351"/>
            <a:ext cx="894338" cy="8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509921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bảo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rằng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: “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Cha,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hôm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nay, Cha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ra Con”.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8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</a:rPr>
              <a:t>“Chúa ban Con của Người cho chúng ta”.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30131" y="151878"/>
            <a:ext cx="8883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nl-N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9, 2-4. 6-7 (Hr 1-3. 5-6)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72908" y="2150964"/>
            <a:ext cx="8229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11" y="2984100"/>
            <a:ext cx="4439294" cy="239406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Hôm nay Ðấng Cứu Thế đã giáng sinh cho chúng ta, Người là Ðức Kitô, Chúa chúng ta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95, 1-2a. 2b-3. 11-12. 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95156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“Ân sủng của Chúa đã đến với mọi người”.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vi-VN" sz="4000" b="1" dirty="0">
                <a:solidFill>
                  <a:srgbClr val="FFFF00"/>
                </a:solidFill>
                <a:latin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Tt 2, 11-14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72908" y="2398111"/>
            <a:ext cx="82295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 thư Thánh Phaolô Tông đồ gửi cho Titô.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223" y="3172078"/>
            <a:ext cx="3970690" cy="214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3602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Lc 2, 10-11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rgbClr val="4B4F58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báo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anh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em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một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tin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mừng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Hôm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nay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Ðấng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Cứu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Thế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Kitô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giáng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sinh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ta. –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1D7B2B-5CA6-4BF6-B6E2-518E6306D8FE}"/>
              </a:ext>
            </a:extLst>
          </p:cNvPr>
          <p:cNvSpPr txBox="1"/>
          <p:nvPr/>
        </p:nvSpPr>
        <p:spPr>
          <a:xfrm>
            <a:off x="2085722" y="3162995"/>
            <a:ext cx="6797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ED3BE-6FDD-49F2-AD29-BDCD15197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30"/>
            <a:ext cx="9144000" cy="5135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8228EB-FC23-42A1-9168-A987ED186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9" y="133351"/>
            <a:ext cx="894338" cy="8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95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206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59</cp:revision>
  <dcterms:created xsi:type="dcterms:W3CDTF">2018-11-13T15:52:26Z</dcterms:created>
  <dcterms:modified xsi:type="dcterms:W3CDTF">2025-12-16T12:36:59Z</dcterms:modified>
</cp:coreProperties>
</file>