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291" r:id="rId7"/>
    <p:sldId id="278" r:id="rId8"/>
    <p:sldId id="282" r:id="rId9"/>
    <p:sldId id="283" r:id="rId10"/>
    <p:sldId id="292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B9D01CF-AD20-480B-B178-6F5F68B515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462"/>
            <a:ext cx="9144000" cy="51564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DBC9BB9-7BD0-4B85-A28E-C9FFF672A6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33350"/>
            <a:ext cx="1105509" cy="11055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517FFAB-80E5-42E1-AA11-634643B1D7D7}"/>
              </a:ext>
            </a:extLst>
          </p:cNvPr>
          <p:cNvSpPr txBox="1"/>
          <p:nvPr/>
        </p:nvSpPr>
        <p:spPr>
          <a:xfrm>
            <a:off x="1893536" y="3256706"/>
            <a:ext cx="66597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I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B9D01CF-AD20-480B-B178-6F5F68B515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462"/>
            <a:ext cx="9144000" cy="51564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DBC9BB9-7BD0-4B85-A28E-C9FFF672A6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33350"/>
            <a:ext cx="1105509" cy="11055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517FFAB-80E5-42E1-AA11-634643B1D7D7}"/>
              </a:ext>
            </a:extLst>
          </p:cNvPr>
          <p:cNvSpPr txBox="1"/>
          <p:nvPr/>
        </p:nvSpPr>
        <p:spPr>
          <a:xfrm>
            <a:off x="1893536" y="3256706"/>
            <a:ext cx="66597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I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899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01794"/>
            <a:ext cx="8625439" cy="34778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Chúa đã ở gần bên, đường lối Chúa đều là chân lý. Nhờ Chúa thương chỉ dạy, từ lâu con đã hiểu: Chúa tồn tại muôn đời.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67000" y="170797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372908" y="793380"/>
            <a:ext cx="8640961" cy="132343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Dân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công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chính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biết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giữ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trung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tín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tiến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vào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en-US" sz="40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</a:rPr>
              <a:t>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Is 26, 1-6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478089" y="2116819"/>
            <a:ext cx="5938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Isaia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209" y="2824705"/>
            <a:ext cx="4299715" cy="2318795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04614" y="2079203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tụng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Ðấng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nhân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danh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đến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!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117, 1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8-9. 19-21. 25-27a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31616" y="34711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Is 40, 9-10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1116556"/>
            <a:ext cx="8534400" cy="3962400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Hỡi người giảng tin mừng, hãy mạnh dạn cất lớn tiếng: Này Chúa là Thiên Chúa sẽ đến trong sức mạnh. –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B9D01CF-AD20-480B-B178-6F5F68B515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462"/>
            <a:ext cx="9144000" cy="51564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DBC9BB9-7BD0-4B85-A28E-C9FFF672A6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33350"/>
            <a:ext cx="1105509" cy="11055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517FFAB-80E5-42E1-AA11-634643B1D7D7}"/>
              </a:ext>
            </a:extLst>
          </p:cNvPr>
          <p:cNvSpPr txBox="1"/>
          <p:nvPr/>
        </p:nvSpPr>
        <p:spPr>
          <a:xfrm>
            <a:off x="3325827" y="3240522"/>
            <a:ext cx="547830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Mt 7, 21. 24-27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140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209550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574534" y="978991"/>
            <a:ext cx="8261969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công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chính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đạo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đức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ở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thế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gian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này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đợi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chờ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ngày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hồng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ngày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cao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xuất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hiện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vinh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quang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185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Albany</vt:lpstr>
      <vt:lpstr>Arial</vt:lpstr>
      <vt:lpstr>Calibri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54</cp:revision>
  <dcterms:created xsi:type="dcterms:W3CDTF">2018-11-13T15:52:26Z</dcterms:created>
  <dcterms:modified xsi:type="dcterms:W3CDTF">2025-11-20T01:03:05Z</dcterms:modified>
</cp:coreProperties>
</file>