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3" r:id="rId7"/>
    <p:sldId id="278" r:id="rId8"/>
    <p:sldId id="282" r:id="rId9"/>
    <p:sldId id="283" r:id="rId10"/>
    <p:sldId id="30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6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00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55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5504BF3-9CB9-4022-9ACD-634502590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AF79BA-DCED-44E2-8572-F9A907E840A1}"/>
              </a:ext>
            </a:extLst>
          </p:cNvPr>
          <p:cNvSpPr txBox="1"/>
          <p:nvPr/>
        </p:nvSpPr>
        <p:spPr>
          <a:xfrm>
            <a:off x="1731293" y="3085353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NĂM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828393-71EF-4EE4-B5D1-7C7A6FA6CD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907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5504BF3-9CB9-4022-9ACD-634502590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AF79BA-DCED-44E2-8572-F9A907E840A1}"/>
              </a:ext>
            </a:extLst>
          </p:cNvPr>
          <p:cNvSpPr txBox="1"/>
          <p:nvPr/>
        </p:nvSpPr>
        <p:spPr>
          <a:xfrm>
            <a:off x="1731293" y="3085353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NĂM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828393-71EF-4EE4-B5D1-7C7A6FA6CD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907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27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42255"/>
            <a:ext cx="8625439" cy="323165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đã nhìn thấy Đấng ngự trên ngai cao cả, có vô số Thiên Thần thờ lạy và đồng thanh ca hát rằng: Đây danh hiệu vương quyền Người tồn tại muôn đời.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766161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“Israel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trận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hòm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bị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chiếm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đoạt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4, 1-11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75370" y="2169305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Samuel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818" y="2885998"/>
            <a:ext cx="4647369" cy="2506283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từ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bi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43, 10-11. 14-15. 24-25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383063" y="160806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4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3, 9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đang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lắng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tai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đời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5504BF3-9CB9-4022-9ACD-634502590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AF79BA-DCED-44E2-8572-F9A907E840A1}"/>
              </a:ext>
            </a:extLst>
          </p:cNvPr>
          <p:cNvSpPr txBox="1"/>
          <p:nvPr/>
        </p:nvSpPr>
        <p:spPr>
          <a:xfrm>
            <a:off x="3301148" y="3125814"/>
            <a:ext cx="56324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1, 40-45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828393-71EF-4EE4-B5D1-7C7A6FA6CD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9074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719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83221" y="111288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nguồn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mạch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nhìn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184</Words>
  <Application>Microsoft Office PowerPoint</Application>
  <PresentationFormat>On-screen Show (16:9)</PresentationFormat>
  <Paragraphs>19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61</cp:revision>
  <dcterms:created xsi:type="dcterms:W3CDTF">2018-11-13T15:52:26Z</dcterms:created>
  <dcterms:modified xsi:type="dcterms:W3CDTF">2026-01-05T08:23:45Z</dcterms:modified>
</cp:coreProperties>
</file>