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7" r:id="rId7"/>
    <p:sldId id="278" r:id="rId8"/>
    <p:sldId id="282" r:id="rId9"/>
    <p:sldId id="283" r:id="rId10"/>
    <p:sldId id="308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4E40191-2070-4F24-880E-D62DA2C00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B2D1D75-BE76-4200-8466-D6182CFE34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94" y="0"/>
            <a:ext cx="9147794" cy="5143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6F53F02-127B-4358-9240-EF71BF445280}"/>
              </a:ext>
            </a:extLst>
          </p:cNvPr>
          <p:cNvSpPr txBox="1"/>
          <p:nvPr/>
        </p:nvSpPr>
        <p:spPr>
          <a:xfrm>
            <a:off x="2265770" y="3700349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THỨ NĂM TUẦN II THƯỜNG NIÊN A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4E40191-2070-4F24-880E-D62DA2C00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B2D1D75-BE76-4200-8466-D6182CFE34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94" y="0"/>
            <a:ext cx="9147794" cy="5143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6F53F02-127B-4358-9240-EF71BF445280}"/>
              </a:ext>
            </a:extLst>
          </p:cNvPr>
          <p:cNvSpPr txBox="1"/>
          <p:nvPr/>
        </p:nvSpPr>
        <p:spPr>
          <a:xfrm>
            <a:off x="2265770" y="3700349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THỨ NĂM TUẦN II THƯỜNG NIÊN A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046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1770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toàn thể địa cầu thờ lạy và ca khen Chúa, lạy Đấng Tối Cao toàn thể Đất Nước ca khen thánh danh của Ngài.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58908" y="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66349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Thân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phụ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Sao-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lê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định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giết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18, 6-9; 19, 1-7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9" y="2047440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Sa-mu-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en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698" y="2888858"/>
            <a:ext cx="4522029" cy="243868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Con tin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hãi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27676" y="1015267"/>
            <a:ext cx="77198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55, 2-3. 9-10ab. 10c-11. 12-13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Mt 4, 4b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857418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Người ta sống không nguyên bởi bánh, nhưng bởi mọi lời do miệng Thiên Chúa phán ra.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4E40191-2070-4F24-880E-D62DA2C00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B2D1D75-BE76-4200-8466-D6182CFE34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94" y="0"/>
            <a:ext cx="9147794" cy="5143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6F53F02-127B-4358-9240-EF71BF445280}"/>
              </a:ext>
            </a:extLst>
          </p:cNvPr>
          <p:cNvSpPr txBox="1"/>
          <p:nvPr/>
        </p:nvSpPr>
        <p:spPr>
          <a:xfrm>
            <a:off x="2265770" y="3700349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3, 7-12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878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112889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dọn ra cho tôi mâm cỗ, và chén rượu tôi đầy tràn chan chứa.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161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65</cp:revision>
  <dcterms:created xsi:type="dcterms:W3CDTF">2018-11-13T15:52:26Z</dcterms:created>
  <dcterms:modified xsi:type="dcterms:W3CDTF">2026-01-13T08:01:36Z</dcterms:modified>
</cp:coreProperties>
</file>