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071" r:id="rId6"/>
    <p:sldId id="316" r:id="rId7"/>
    <p:sldId id="1029" r:id="rId8"/>
    <p:sldId id="1056" r:id="rId9"/>
    <p:sldId id="426" r:id="rId10"/>
    <p:sldId id="1098" r:id="rId11"/>
    <p:sldId id="1046" r:id="rId12"/>
    <p:sldId id="346" r:id="rId13"/>
    <p:sldId id="445" r:id="rId14"/>
    <p:sldId id="1099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15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556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222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956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C991BB7-A0B3-4902-8856-1AFFB6CB8C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85750"/>
            <a:ext cx="1066800" cy="1066800"/>
          </a:xfrm>
          <a:prstGeom prst="rect">
            <a:avLst/>
          </a:prstGeom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C8B3241-1A50-4EF3-89B7-B1C5D4BDFE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530" y="0"/>
            <a:ext cx="9144001" cy="5143500"/>
          </a:xfr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EE789A3-6EA8-449E-AF6A-D4181D08F3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65521"/>
            <a:ext cx="1066800" cy="10668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1FF7D89-3F24-4B81-8ECB-368BC7AC72E6}"/>
              </a:ext>
            </a:extLst>
          </p:cNvPr>
          <p:cNvSpPr txBox="1"/>
          <p:nvPr/>
        </p:nvSpPr>
        <p:spPr>
          <a:xfrm>
            <a:off x="1905000" y="32575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XXIV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05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C991BB7-A0B3-4902-8856-1AFFB6CB8C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85750"/>
            <a:ext cx="1066800" cy="1066800"/>
          </a:xfrm>
          <a:prstGeom prst="rect">
            <a:avLst/>
          </a:prstGeom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C8B3241-1A50-4EF3-89B7-B1C5D4BDFE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530" y="0"/>
            <a:ext cx="9166530" cy="5143500"/>
          </a:xfr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EE789A3-6EA8-449E-AF6A-D4181D08F3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65521"/>
            <a:ext cx="1066800" cy="10668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1FF7D89-3F24-4B81-8ECB-368BC7AC72E6}"/>
              </a:ext>
            </a:extLst>
          </p:cNvPr>
          <p:cNvSpPr txBox="1"/>
          <p:nvPr/>
        </p:nvSpPr>
        <p:spPr>
          <a:xfrm>
            <a:off x="1905000" y="31813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NĂM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TUẦN XXIV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588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200150"/>
            <a:ext cx="8801100" cy="3276599"/>
          </a:xfrm>
        </p:spPr>
        <p:txBody>
          <a:bodyPr>
            <a:normAutofit fontScale="90000"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ban bình an cho những ai trông cậy vào Chúa, xin cho các tiên tri của Chúa được trung trực; xin nhậm lời cầu nguyện của tôi tớ Chúa, và của Is-ra-el dân Chúa.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251252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37605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5343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Tm 4, 12-16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3940460"/>
            <a:ext cx="2837394" cy="160065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44583" y="711760"/>
            <a:ext cx="885483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“Con hãy thận trọng giữ mình và giữ lấy giáo lý: như thế con sẽ cứu lấy chính mình con và những kẻ nghe lời con”.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44583" y="3266305"/>
            <a:ext cx="8686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thứ nhất của Thánh Phaolô Tông đồ gửi Timôthêu.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99202"/>
            <a:ext cx="8534400" cy="2438400"/>
          </a:xfrm>
        </p:spPr>
        <p:txBody>
          <a:bodyPr>
            <a:normAutofit/>
          </a:bodyPr>
          <a:lstStyle/>
          <a:p>
            <a:pPr algn="l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Vĩ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đại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thay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công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cuộc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(c. 2a).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2543175" y="1200150"/>
            <a:ext cx="4057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110, 7-8. 9. 10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Xin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tỏ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tớ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thấy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long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nhan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hiền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hậu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bảo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những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thánh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chỉ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 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C991BB7-A0B3-4902-8856-1AFFB6CB8C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85750"/>
            <a:ext cx="1066800" cy="1066800"/>
          </a:xfrm>
          <a:prstGeom prst="rect">
            <a:avLst/>
          </a:prstGeom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C8B3241-1A50-4EF3-89B7-B1C5D4BDFE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530" y="0"/>
            <a:ext cx="9166530" cy="5143500"/>
          </a:xfr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EE789A3-6EA8-449E-AF6A-D4181D08F3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65521"/>
            <a:ext cx="1066800" cy="10668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1FF7D89-3F24-4B81-8ECB-368BC7AC72E6}"/>
              </a:ext>
            </a:extLst>
          </p:cNvPr>
          <p:cNvSpPr txBox="1"/>
          <p:nvPr/>
        </p:nvSpPr>
        <p:spPr>
          <a:xfrm>
            <a:off x="2971800" y="3181350"/>
            <a:ext cx="4114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7, 36-50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632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Ôi Thiên Chúa, cao quý thay ân sủng của Ngài. Con người ta tìm nương tựa trong bóng cánh của Ngài.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571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1575</TotalTime>
  <Words>209</Words>
  <Application>Microsoft Office PowerPoint</Application>
  <PresentationFormat>On-screen Show (16:9)</PresentationFormat>
  <Paragraphs>22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xin ban bình an cho những ai trông cậy vào Chúa, xin cho các tiên tri của Chúa được trung trực; xin nhậm lời cầu nguyện của tôi tớ Chúa, và của Is-ra-el dân Chúa.</vt:lpstr>
      <vt:lpstr>PowerPoint Presentation</vt:lpstr>
      <vt:lpstr>Ðáp:  Vĩ đại thay công cuộc của Chúa (c. 2a).</vt:lpstr>
      <vt:lpstr>Alleluia, alleluia! – Xin tỏ cho tôi tớ Chúa thấy long nhan hiền hậu, và dạy bảo con những thánh chỉ của Chúa. – Alleluia.</vt:lpstr>
      <vt:lpstr>PowerPoint Presentation</vt:lpstr>
      <vt:lpstr>PowerPoint Presentation</vt:lpstr>
      <vt:lpstr>Ôi Thiên Chúa, cao quý thay ân sủng của Ngài. Con người ta tìm nương tựa trong bóng cánh của Ngài.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170</cp:revision>
  <dcterms:created xsi:type="dcterms:W3CDTF">2021-12-05T01:20:54Z</dcterms:created>
  <dcterms:modified xsi:type="dcterms:W3CDTF">2025-09-10T12:19:03Z</dcterms:modified>
</cp:coreProperties>
</file>