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07" r:id="rId7"/>
    <p:sldId id="278" r:id="rId8"/>
    <p:sldId id="282" r:id="rId9"/>
    <p:sldId id="283" r:id="rId10"/>
    <p:sldId id="308"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BFFF515-A589-4333-9794-C18D5D0A77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224920" cy="5143500"/>
          </a:xfrm>
          <a:prstGeom prst="rect">
            <a:avLst/>
          </a:prstGeom>
        </p:spPr>
      </p:pic>
      <p:sp>
        <p:nvSpPr>
          <p:cNvPr id="12" name="TextBox 11">
            <a:extLst>
              <a:ext uri="{FF2B5EF4-FFF2-40B4-BE49-F238E27FC236}">
                <a16:creationId xmlns:a16="http://schemas.microsoft.com/office/drawing/2014/main" id="{FCBA9B3D-ECCA-44F0-A43F-61E2779215D0}"/>
              </a:ext>
            </a:extLst>
          </p:cNvPr>
          <p:cNvSpPr txBox="1"/>
          <p:nvPr/>
        </p:nvSpPr>
        <p:spPr>
          <a:xfrm>
            <a:off x="2516623" y="230454"/>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NĂM TUẦN II</a:t>
            </a:r>
            <a:r>
              <a:rPr lang="en-US" sz="2800" b="1" dirty="0">
                <a:solidFill>
                  <a:srgbClr val="FFFF00"/>
                </a:solidFill>
                <a:effectLst/>
                <a:latin typeface="Arial" panose="020B0604020202020204" pitchFamily="34" charset="0"/>
              </a:rPr>
              <a:t>I</a:t>
            </a:r>
            <a:r>
              <a:rPr lang="en-US" sz="2800" b="1" i="0" dirty="0">
                <a:solidFill>
                  <a:srgbClr val="FFFF00"/>
                </a:solidFill>
                <a:effectLst/>
                <a:latin typeface="Arial" panose="020B0604020202020204" pitchFamily="34" charset="0"/>
              </a:rPr>
              <a:t> THƯỜNG NIÊN A</a:t>
            </a:r>
            <a:endParaRPr lang="en-US" sz="2800" b="1" dirty="0">
              <a:solidFill>
                <a:srgbClr val="FFFF00"/>
              </a:solidFill>
            </a:endParaRPr>
          </a:p>
        </p:txBody>
      </p:sp>
      <p:pic>
        <p:nvPicPr>
          <p:cNvPr id="13" name="Picture 12">
            <a:extLst>
              <a:ext uri="{FF2B5EF4-FFF2-40B4-BE49-F238E27FC236}">
                <a16:creationId xmlns:a16="http://schemas.microsoft.com/office/drawing/2014/main" id="{9A55EA0C-BEF8-447C-A516-BD210DF78E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7826" y="230454"/>
            <a:ext cx="1105509" cy="1105509"/>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BFFF515-A589-4333-9794-C18D5D0A77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224920" cy="5143500"/>
          </a:xfrm>
          <a:prstGeom prst="rect">
            <a:avLst/>
          </a:prstGeom>
        </p:spPr>
      </p:pic>
      <p:sp>
        <p:nvSpPr>
          <p:cNvPr id="12" name="TextBox 11">
            <a:extLst>
              <a:ext uri="{FF2B5EF4-FFF2-40B4-BE49-F238E27FC236}">
                <a16:creationId xmlns:a16="http://schemas.microsoft.com/office/drawing/2014/main" id="{FCBA9B3D-ECCA-44F0-A43F-61E2779215D0}"/>
              </a:ext>
            </a:extLst>
          </p:cNvPr>
          <p:cNvSpPr txBox="1"/>
          <p:nvPr/>
        </p:nvSpPr>
        <p:spPr>
          <a:xfrm>
            <a:off x="2516623" y="230454"/>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NĂM TUẦN II</a:t>
            </a:r>
            <a:r>
              <a:rPr lang="en-US" sz="2800" b="1" dirty="0">
                <a:solidFill>
                  <a:srgbClr val="FFFF00"/>
                </a:solidFill>
                <a:effectLst/>
                <a:latin typeface="Arial" panose="020B0604020202020204" pitchFamily="34" charset="0"/>
              </a:rPr>
              <a:t>I</a:t>
            </a:r>
            <a:r>
              <a:rPr lang="en-US" sz="2800" b="1" i="0" dirty="0">
                <a:solidFill>
                  <a:srgbClr val="FFFF00"/>
                </a:solidFill>
                <a:effectLst/>
                <a:latin typeface="Arial" panose="020B0604020202020204" pitchFamily="34" charset="0"/>
              </a:rPr>
              <a:t> THƯỜNG NIÊN A</a:t>
            </a:r>
            <a:endParaRPr lang="en-US" sz="2800" b="1" dirty="0">
              <a:solidFill>
                <a:srgbClr val="FFFF00"/>
              </a:solidFill>
            </a:endParaRPr>
          </a:p>
        </p:txBody>
      </p:sp>
      <p:pic>
        <p:nvPicPr>
          <p:cNvPr id="13" name="Picture 12">
            <a:extLst>
              <a:ext uri="{FF2B5EF4-FFF2-40B4-BE49-F238E27FC236}">
                <a16:creationId xmlns:a16="http://schemas.microsoft.com/office/drawing/2014/main" id="{9A55EA0C-BEF8-447C-A516-BD210DF78E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7826" y="230454"/>
            <a:ext cx="1105509" cy="1105509"/>
          </a:xfrm>
          <a:prstGeom prst="rect">
            <a:avLst/>
          </a:prstGeom>
        </p:spPr>
      </p:pic>
    </p:spTree>
    <p:extLst>
      <p:ext uri="{BB962C8B-B14F-4D97-AF65-F5344CB8AC3E}">
        <p14:creationId xmlns:p14="http://schemas.microsoft.com/office/powerpoint/2010/main" val="1596998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702114"/>
            <a:ext cx="8625439" cy="415498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400" b="1" i="0" dirty="0">
                <a:solidFill>
                  <a:schemeClr val="bg1"/>
                </a:solidFill>
                <a:effectLst/>
              </a:rPr>
              <a:t>Toàn thể địa cầu, hãy ca mừng Chúa một bài ca mới, hãy ca mừng Chúa. Sáng láng và oai nghiêm tỏa trước thiên nhan Người, uy hùng và tráng lệ phủ trên ngai báu Người.</a:t>
            </a:r>
            <a:endParaRPr lang="en-US" sz="4400" b="1" i="0" u="none" strike="noStrike" kern="1200" cap="none" spc="0" baseline="0" dirty="0">
              <a:solidFill>
                <a:schemeClr val="bg1"/>
              </a:solidFill>
              <a:uFillTx/>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658908" y="0"/>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666349"/>
            <a:ext cx="8640961"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1" dirty="0">
                <a:solidFill>
                  <a:schemeClr val="bg1"/>
                </a:solidFill>
                <a:effectLst/>
                <a:latin typeface="Roboto" panose="02000000000000000000" pitchFamily="2" charset="0"/>
              </a:rPr>
              <a:t>“</a:t>
            </a:r>
            <a:r>
              <a:rPr lang="en-US" sz="4400" b="1" i="1" dirty="0" err="1">
                <a:solidFill>
                  <a:schemeClr val="bg1"/>
                </a:solidFill>
                <a:effectLst/>
                <a:latin typeface="Roboto" panose="02000000000000000000" pitchFamily="2" charset="0"/>
              </a:rPr>
              <a:t>Lạy</a:t>
            </a:r>
            <a:r>
              <a:rPr lang="en-US" sz="4400" b="1" i="1" dirty="0">
                <a:solidFill>
                  <a:schemeClr val="bg1"/>
                </a:solidFill>
                <a:effectLst/>
                <a:latin typeface="Roboto" panose="02000000000000000000" pitchFamily="2" charset="0"/>
              </a:rPr>
              <a:t> </a:t>
            </a:r>
            <a:r>
              <a:rPr lang="en-US" sz="4400" b="1" i="1" dirty="0" err="1">
                <a:solidFill>
                  <a:schemeClr val="bg1"/>
                </a:solidFill>
                <a:effectLst/>
                <a:latin typeface="Roboto" panose="02000000000000000000" pitchFamily="2" charset="0"/>
              </a:rPr>
              <a:t>Chúa</a:t>
            </a:r>
            <a:r>
              <a:rPr lang="en-US" sz="4400" b="1" i="1" dirty="0">
                <a:solidFill>
                  <a:schemeClr val="bg1"/>
                </a:solidFill>
                <a:effectLst/>
                <a:latin typeface="Roboto" panose="02000000000000000000" pitchFamily="2" charset="0"/>
              </a:rPr>
              <a:t> </a:t>
            </a:r>
            <a:r>
              <a:rPr lang="en-US" sz="4400" b="1" i="1" dirty="0" err="1">
                <a:solidFill>
                  <a:schemeClr val="bg1"/>
                </a:solidFill>
                <a:effectLst/>
                <a:latin typeface="Roboto" panose="02000000000000000000" pitchFamily="2" charset="0"/>
              </a:rPr>
              <a:t>là</a:t>
            </a:r>
            <a:r>
              <a:rPr lang="en-US" sz="4400" b="1" i="1" dirty="0">
                <a:solidFill>
                  <a:schemeClr val="bg1"/>
                </a:solidFill>
                <a:effectLst/>
                <a:latin typeface="Roboto" panose="02000000000000000000" pitchFamily="2" charset="0"/>
              </a:rPr>
              <a:t> </a:t>
            </a:r>
            <a:r>
              <a:rPr lang="en-US" sz="4400" b="1" i="1" dirty="0" err="1">
                <a:solidFill>
                  <a:schemeClr val="bg1"/>
                </a:solidFill>
                <a:effectLst/>
                <a:latin typeface="Roboto" panose="02000000000000000000" pitchFamily="2" charset="0"/>
              </a:rPr>
              <a:t>Thiên</a:t>
            </a:r>
            <a:r>
              <a:rPr lang="en-US" sz="4400" b="1" i="1" dirty="0">
                <a:solidFill>
                  <a:schemeClr val="bg1"/>
                </a:solidFill>
                <a:effectLst/>
                <a:latin typeface="Roboto" panose="02000000000000000000" pitchFamily="2" charset="0"/>
              </a:rPr>
              <a:t> </a:t>
            </a:r>
            <a:r>
              <a:rPr lang="en-US" sz="4400" b="1" i="1" dirty="0" err="1">
                <a:solidFill>
                  <a:schemeClr val="bg1"/>
                </a:solidFill>
                <a:effectLst/>
                <a:latin typeface="Roboto" panose="02000000000000000000" pitchFamily="2" charset="0"/>
              </a:rPr>
              <a:t>Chúa</a:t>
            </a:r>
            <a:r>
              <a:rPr lang="en-US" sz="4400" b="1" i="1" dirty="0">
                <a:solidFill>
                  <a:schemeClr val="bg1"/>
                </a:solidFill>
                <a:effectLst/>
                <a:latin typeface="Roboto" panose="02000000000000000000" pitchFamily="2" charset="0"/>
              </a:rPr>
              <a:t>, </a:t>
            </a:r>
            <a:r>
              <a:rPr lang="en-US" sz="4400" b="1" i="1" dirty="0" err="1">
                <a:solidFill>
                  <a:schemeClr val="bg1"/>
                </a:solidFill>
                <a:effectLst/>
                <a:latin typeface="Roboto" panose="02000000000000000000" pitchFamily="2" charset="0"/>
              </a:rPr>
              <a:t>tôi</a:t>
            </a:r>
            <a:r>
              <a:rPr lang="en-US" sz="4400" b="1" i="1" dirty="0">
                <a:solidFill>
                  <a:schemeClr val="bg1"/>
                </a:solidFill>
                <a:effectLst/>
                <a:latin typeface="Roboto" panose="02000000000000000000" pitchFamily="2" charset="0"/>
              </a:rPr>
              <a:t> </a:t>
            </a:r>
            <a:r>
              <a:rPr lang="en-US" sz="4400" b="1" i="1" dirty="0" err="1">
                <a:solidFill>
                  <a:schemeClr val="bg1"/>
                </a:solidFill>
                <a:effectLst/>
                <a:latin typeface="Roboto" panose="02000000000000000000" pitchFamily="2" charset="0"/>
              </a:rPr>
              <a:t>là</a:t>
            </a:r>
            <a:r>
              <a:rPr lang="en-US" sz="4400" b="1" i="1" dirty="0">
                <a:solidFill>
                  <a:schemeClr val="bg1"/>
                </a:solidFill>
                <a:effectLst/>
                <a:latin typeface="Roboto" panose="02000000000000000000" pitchFamily="2" charset="0"/>
              </a:rPr>
              <a:t> ai </a:t>
            </a:r>
            <a:r>
              <a:rPr lang="en-US" sz="4400" b="1" i="1" dirty="0" err="1">
                <a:solidFill>
                  <a:schemeClr val="bg1"/>
                </a:solidFill>
                <a:effectLst/>
                <a:latin typeface="Roboto" panose="02000000000000000000" pitchFamily="2" charset="0"/>
              </a:rPr>
              <a:t>và</a:t>
            </a:r>
            <a:r>
              <a:rPr lang="en-US" sz="4400" b="1" i="1" dirty="0">
                <a:solidFill>
                  <a:schemeClr val="bg1"/>
                </a:solidFill>
                <a:effectLst/>
                <a:latin typeface="Roboto" panose="02000000000000000000" pitchFamily="2" charset="0"/>
              </a:rPr>
              <a:t> </a:t>
            </a:r>
            <a:r>
              <a:rPr lang="en-US" sz="4400" b="1" i="1" dirty="0" err="1">
                <a:solidFill>
                  <a:schemeClr val="bg1"/>
                </a:solidFill>
                <a:effectLst/>
                <a:latin typeface="Roboto" panose="02000000000000000000" pitchFamily="2" charset="0"/>
              </a:rPr>
              <a:t>gia</a:t>
            </a:r>
            <a:r>
              <a:rPr lang="en-US" sz="4400" b="1" i="1" dirty="0">
                <a:solidFill>
                  <a:schemeClr val="bg1"/>
                </a:solidFill>
                <a:effectLst/>
                <a:latin typeface="Roboto" panose="02000000000000000000" pitchFamily="2" charset="0"/>
              </a:rPr>
              <a:t> </a:t>
            </a:r>
            <a:r>
              <a:rPr lang="en-US" sz="4400" b="1" i="1" dirty="0" err="1">
                <a:solidFill>
                  <a:schemeClr val="bg1"/>
                </a:solidFill>
                <a:effectLst/>
                <a:latin typeface="Roboto" panose="02000000000000000000" pitchFamily="2" charset="0"/>
              </a:rPr>
              <a:t>đình</a:t>
            </a:r>
            <a:r>
              <a:rPr lang="en-US" sz="4400" b="1" i="1" dirty="0">
                <a:solidFill>
                  <a:schemeClr val="bg1"/>
                </a:solidFill>
                <a:effectLst/>
                <a:latin typeface="Roboto" panose="02000000000000000000" pitchFamily="2" charset="0"/>
              </a:rPr>
              <a:t> </a:t>
            </a:r>
            <a:r>
              <a:rPr lang="en-US" sz="4400" b="1" i="1" dirty="0" err="1">
                <a:solidFill>
                  <a:schemeClr val="bg1"/>
                </a:solidFill>
                <a:effectLst/>
                <a:latin typeface="Roboto" panose="02000000000000000000" pitchFamily="2" charset="0"/>
              </a:rPr>
              <a:t>tôi</a:t>
            </a:r>
            <a:r>
              <a:rPr lang="en-US" sz="4400" b="1" i="1" dirty="0">
                <a:solidFill>
                  <a:schemeClr val="bg1"/>
                </a:solidFill>
                <a:effectLst/>
                <a:latin typeface="Roboto" panose="02000000000000000000" pitchFamily="2" charset="0"/>
              </a:rPr>
              <a:t> </a:t>
            </a:r>
            <a:r>
              <a:rPr lang="en-US" sz="4400" b="1" i="1" dirty="0" err="1">
                <a:solidFill>
                  <a:schemeClr val="bg1"/>
                </a:solidFill>
                <a:effectLst/>
                <a:latin typeface="Roboto" panose="02000000000000000000" pitchFamily="2" charset="0"/>
              </a:rPr>
              <a:t>là</a:t>
            </a:r>
            <a:r>
              <a:rPr lang="en-US" sz="4400" b="1" i="1" dirty="0">
                <a:solidFill>
                  <a:schemeClr val="bg1"/>
                </a:solidFill>
                <a:effectLst/>
                <a:latin typeface="Roboto" panose="02000000000000000000" pitchFamily="2" charset="0"/>
              </a:rPr>
              <a:t> chi?”</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51878"/>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b="0" i="0" dirty="0">
                <a:solidFill>
                  <a:schemeClr val="bg1"/>
                </a:solidFill>
                <a:effectLst/>
                <a:latin typeface="Roboto" panose="02000000000000000000" pitchFamily="2" charset="0"/>
              </a:rPr>
              <a:t>2 </a:t>
            </a:r>
            <a:r>
              <a:rPr lang="en-US" sz="4000" b="0" i="0" dirty="0" err="1">
                <a:solidFill>
                  <a:schemeClr val="bg1"/>
                </a:solidFill>
                <a:effectLst/>
                <a:latin typeface="Roboto" panose="02000000000000000000" pitchFamily="2" charset="0"/>
              </a:rPr>
              <a:t>Sm</a:t>
            </a:r>
            <a:r>
              <a:rPr lang="en-US" sz="4000" b="0" i="0" dirty="0">
                <a:solidFill>
                  <a:schemeClr val="bg1"/>
                </a:solidFill>
                <a:effectLst/>
                <a:latin typeface="Roboto" panose="02000000000000000000" pitchFamily="2" charset="0"/>
              </a:rPr>
              <a:t> 7, 18-19. 24-29</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251519" y="2047440"/>
            <a:ext cx="8892482" cy="707886"/>
          </a:xfrm>
          <a:prstGeom prst="rect">
            <a:avLst/>
          </a:prstGeom>
          <a:noFill/>
        </p:spPr>
        <p:txBody>
          <a:bodyPr wrap="square">
            <a:spAutoFit/>
          </a:bodyPr>
          <a:lstStyle/>
          <a:p>
            <a:r>
              <a:rPr lang="en-US" sz="4000" b="0" i="0" dirty="0" err="1">
                <a:solidFill>
                  <a:schemeClr val="bg1"/>
                </a:solidFill>
                <a:effectLst/>
                <a:latin typeface="Roboto" panose="02000000000000000000" pitchFamily="2" charset="0"/>
              </a:rPr>
              <a:t>Trích</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sách</a:t>
            </a:r>
            <a:r>
              <a:rPr lang="en-US" sz="4000" b="0" i="0" dirty="0">
                <a:solidFill>
                  <a:schemeClr val="bg1"/>
                </a:solidFill>
                <a:effectLst/>
                <a:latin typeface="Roboto" panose="02000000000000000000" pitchFamily="2" charset="0"/>
              </a:rPr>
              <a:t> Sa-mu-</a:t>
            </a:r>
            <a:r>
              <a:rPr lang="en-US" sz="4000" b="0" i="0" dirty="0" err="1">
                <a:solidFill>
                  <a:schemeClr val="bg1"/>
                </a:solidFill>
                <a:effectLst/>
                <a:latin typeface="Roboto" panose="02000000000000000000" pitchFamily="2" charset="0"/>
              </a:rPr>
              <a:t>en</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quyển</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thứ</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hai</a:t>
            </a:r>
            <a:r>
              <a:rPr lang="en-US" sz="4000" b="0" i="0" dirty="0">
                <a:solidFill>
                  <a:schemeClr val="bg1"/>
                </a:solidFill>
                <a:effectLst/>
                <a:latin typeface="Roboto" panose="02000000000000000000" pitchFamily="2"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698" y="2888858"/>
            <a:ext cx="4522029" cy="2438688"/>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596523" y="1723153"/>
            <a:ext cx="8063344"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vi-VN" sz="4400" b="1" i="0" dirty="0">
                <a:solidFill>
                  <a:schemeClr val="bg1"/>
                </a:solidFill>
                <a:effectLst/>
                <a:latin typeface="Roboto" panose="02000000000000000000" pitchFamily="2" charset="0"/>
              </a:rPr>
              <a:t>Chúa là Thiên Chúa sẽ ban cho Người ngôi báu Ðavít tổ phụ Người (Lc 1, 32a).</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en-US" sz="3600" b="0" i="0" dirty="0">
                <a:solidFill>
                  <a:schemeClr val="bg1"/>
                </a:solidFill>
                <a:effectLst/>
                <a:latin typeface="Roboto" panose="02000000000000000000" pitchFamily="2" charset="0"/>
              </a:rPr>
              <a:t>Tv 131, 1-2. 3-5. 11. 12. 13-14</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Roboto" panose="02000000000000000000" pitchFamily="2" charset="0"/>
              </a:rPr>
              <a:t>Tv 24, 4c </a:t>
            </a:r>
            <a:r>
              <a:rPr lang="en-US" sz="4400" b="0" i="0" dirty="0" err="1">
                <a:solidFill>
                  <a:schemeClr val="bg1"/>
                </a:solidFill>
                <a:effectLst/>
                <a:latin typeface="Roboto" panose="02000000000000000000" pitchFamily="2" charset="0"/>
              </a:rPr>
              <a:t>và</a:t>
            </a:r>
            <a:r>
              <a:rPr lang="en-US" sz="4400" b="0" i="0" dirty="0">
                <a:solidFill>
                  <a:schemeClr val="bg1"/>
                </a:solidFill>
                <a:effectLst/>
                <a:latin typeface="Roboto" panose="02000000000000000000" pitchFamily="2" charset="0"/>
              </a:rPr>
              <a:t> 5a</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857418"/>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en-US" sz="4400" i="0" dirty="0">
                <a:solidFill>
                  <a:schemeClr val="bg1"/>
                </a:solidFill>
                <a:effectLst/>
                <a:latin typeface="Arial" panose="020B0604020202020204" pitchFamily="34" charset="0"/>
              </a:rPr>
              <a:t> </a:t>
            </a:r>
            <a:r>
              <a:rPr lang="vi-VN" sz="4400" i="0" dirty="0">
                <a:solidFill>
                  <a:schemeClr val="bg1"/>
                </a:solidFill>
                <a:effectLst/>
                <a:latin typeface="Roboto" panose="02000000000000000000" pitchFamily="2" charset="0"/>
              </a:rPr>
              <a:t>– Lạy Chúa, xin dạy bảo con về lối bước của Chúa, và xin hướng dẫn con trong chân lý của Ngài. –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BFFF515-A589-4333-9794-C18D5D0A77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460" y="0"/>
            <a:ext cx="9224920" cy="5143500"/>
          </a:xfrm>
          <a:prstGeom prst="rect">
            <a:avLst/>
          </a:prstGeom>
        </p:spPr>
      </p:pic>
      <p:sp>
        <p:nvSpPr>
          <p:cNvPr id="12" name="TextBox 11">
            <a:extLst>
              <a:ext uri="{FF2B5EF4-FFF2-40B4-BE49-F238E27FC236}">
                <a16:creationId xmlns:a16="http://schemas.microsoft.com/office/drawing/2014/main" id="{FCBA9B3D-ECCA-44F0-A43F-61E2779215D0}"/>
              </a:ext>
            </a:extLst>
          </p:cNvPr>
          <p:cNvSpPr txBox="1"/>
          <p:nvPr/>
        </p:nvSpPr>
        <p:spPr>
          <a:xfrm>
            <a:off x="4601671" y="198433"/>
            <a:ext cx="4264503" cy="584775"/>
          </a:xfrm>
          <a:prstGeom prst="rect">
            <a:avLst/>
          </a:prstGeom>
          <a:noFill/>
        </p:spPr>
        <p:txBody>
          <a:bodyPr wrap="square">
            <a:spAutoFit/>
          </a:bodyPr>
          <a:lstStyle/>
          <a:p>
            <a:pPr algn="ctr"/>
            <a:r>
              <a:rPr lang="en-US" sz="3200" b="1" i="0" dirty="0" err="1">
                <a:solidFill>
                  <a:srgbClr val="FFFF00"/>
                </a:solidFill>
                <a:effectLst/>
                <a:latin typeface="Roboto" panose="02000000000000000000" pitchFamily="2" charset="0"/>
              </a:rPr>
              <a:t>Phúc</a:t>
            </a:r>
            <a:r>
              <a:rPr lang="en-US" sz="3200" b="1" i="0" dirty="0">
                <a:solidFill>
                  <a:srgbClr val="FFFF00"/>
                </a:solidFill>
                <a:effectLst/>
                <a:latin typeface="Roboto" panose="02000000000000000000" pitchFamily="2" charset="0"/>
              </a:rPr>
              <a:t> </a:t>
            </a:r>
            <a:r>
              <a:rPr lang="en-US" sz="3200" b="1" i="0" dirty="0" err="1">
                <a:solidFill>
                  <a:srgbClr val="FFFF00"/>
                </a:solidFill>
                <a:effectLst/>
                <a:latin typeface="Roboto" panose="02000000000000000000" pitchFamily="2" charset="0"/>
              </a:rPr>
              <a:t>Âm</a:t>
            </a:r>
            <a:r>
              <a:rPr lang="en-US" sz="3200" b="1" i="0" dirty="0">
                <a:solidFill>
                  <a:srgbClr val="FFFF00"/>
                </a:solidFill>
                <a:effectLst/>
                <a:latin typeface="Roboto" panose="02000000000000000000" pitchFamily="2" charset="0"/>
              </a:rPr>
              <a:t>: Mc 4, 21-25</a:t>
            </a:r>
            <a:endParaRPr lang="en-US" sz="3200" b="1" dirty="0">
              <a:solidFill>
                <a:srgbClr val="FFFF00"/>
              </a:solidFill>
            </a:endParaRPr>
          </a:p>
        </p:txBody>
      </p:sp>
      <p:pic>
        <p:nvPicPr>
          <p:cNvPr id="13" name="Picture 12">
            <a:extLst>
              <a:ext uri="{FF2B5EF4-FFF2-40B4-BE49-F238E27FC236}">
                <a16:creationId xmlns:a16="http://schemas.microsoft.com/office/drawing/2014/main" id="{9A55EA0C-BEF8-447C-A516-BD210DF78E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7826" y="230454"/>
            <a:ext cx="1105509" cy="1105509"/>
          </a:xfrm>
          <a:prstGeom prst="rect">
            <a:avLst/>
          </a:prstGeom>
        </p:spPr>
      </p:pic>
    </p:spTree>
    <p:extLst>
      <p:ext uri="{BB962C8B-B14F-4D97-AF65-F5344CB8AC3E}">
        <p14:creationId xmlns:p14="http://schemas.microsoft.com/office/powerpoint/2010/main" val="888008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1112889"/>
            <a:ext cx="8731305" cy="2123658"/>
          </a:xfrm>
          <a:prstGeom prst="rect">
            <a:avLst/>
          </a:prstGeom>
          <a:noFill/>
        </p:spPr>
        <p:txBody>
          <a:bodyPr wrap="square">
            <a:spAutoFit/>
          </a:bodyPr>
          <a:lstStyle/>
          <a:p>
            <a:pPr algn="just"/>
            <a:r>
              <a:rPr lang="vi-VN" sz="4400" b="1" i="0" dirty="0">
                <a:solidFill>
                  <a:schemeClr val="bg1"/>
                </a:solidFill>
                <a:effectLst/>
                <a:latin typeface="Roboto" panose="02000000000000000000" pitchFamily="2" charset="0"/>
              </a:rPr>
              <a:t>Các bạn hãy nhìn về Chúa, thì các bạn sẽ vui tươi, và sẽ không hổ ngươi bẽ mặt.</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1628</TotalTime>
  <Words>200</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68</cp:revision>
  <dcterms:created xsi:type="dcterms:W3CDTF">2018-11-13T15:52:26Z</dcterms:created>
  <dcterms:modified xsi:type="dcterms:W3CDTF">2026-01-18T23:04:47Z</dcterms:modified>
</cp:coreProperties>
</file>