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100" r:id="rId6"/>
    <p:sldId id="316" r:id="rId7"/>
    <p:sldId id="1029" r:id="rId8"/>
    <p:sldId id="1056" r:id="rId9"/>
    <p:sldId id="426" r:id="rId10"/>
    <p:sldId id="1115" r:id="rId11"/>
    <p:sldId id="1046" r:id="rId12"/>
    <p:sldId id="346" r:id="rId13"/>
    <p:sldId id="445" r:id="rId14"/>
    <p:sldId id="1116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2D"/>
    <a:srgbClr val="009A46"/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86370" autoAdjust="0"/>
  </p:normalViewPr>
  <p:slideViewPr>
    <p:cSldViewPr>
      <p:cViewPr varScale="1">
        <p:scale>
          <a:sx n="72" d="100"/>
          <a:sy n="72" d="100"/>
        </p:scale>
        <p:origin x="348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6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4381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515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259D536-28FA-4A20-A861-104F159AB3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99" y="0"/>
            <a:ext cx="9171397" cy="5166989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D647FEB-E111-4979-85B8-697045810DEB}"/>
              </a:ext>
            </a:extLst>
          </p:cNvPr>
          <p:cNvSpPr txBox="1"/>
          <p:nvPr/>
        </p:nvSpPr>
        <p:spPr>
          <a:xfrm>
            <a:off x="1828800" y="3333750"/>
            <a:ext cx="7010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NĂM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TUẦN XXX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7075750-CCF0-4B54-82AC-0AD885A8ED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78603"/>
            <a:ext cx="11430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68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259D536-28FA-4A20-A861-104F159AB3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99" y="0"/>
            <a:ext cx="9171397" cy="5166989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D647FEB-E111-4979-85B8-697045810DEB}"/>
              </a:ext>
            </a:extLst>
          </p:cNvPr>
          <p:cNvSpPr txBox="1"/>
          <p:nvPr/>
        </p:nvSpPr>
        <p:spPr>
          <a:xfrm>
            <a:off x="1828800" y="3333750"/>
            <a:ext cx="7010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NĂM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TUẦN XXX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7075750-CCF0-4B54-82AC-0AD885A8ED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78603"/>
            <a:ext cx="11430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614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123950"/>
            <a:ext cx="8801100" cy="3276599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Tâm hồn những ai tìm Chúa, hãy mừng vui. Hãy coi trọng Chúa và quyền năng của Người, hãy luôn luôn tìm kiếm thiên nhan Chúa.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86000" y="277602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Rm 8, 31b-39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3991857"/>
            <a:ext cx="2743200" cy="154751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36766" y="730985"/>
            <a:ext cx="885483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một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tạo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vật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nào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thể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tách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biệt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khỏi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yêu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mến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Ðức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Kitô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52400" y="3208035"/>
            <a:ext cx="900723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Thánh Phaolô Tông đồ gửi tín hữu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Rôma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770281"/>
            <a:ext cx="8534400" cy="2438400"/>
          </a:xfrm>
        </p:spPr>
        <p:txBody>
          <a:bodyPr>
            <a:normAutofit/>
          </a:bodyPr>
          <a:lstStyle/>
          <a:p>
            <a:pPr algn="just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cứu sống con theo lượng từ bi của Chúa (c. 26b).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1371600" y="112395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Tv 108, 21-22. 26-27. 30-31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9100" y="666750"/>
            <a:ext cx="8305800" cy="42291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Cha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Ðức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Giêsu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Kitô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soi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biết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nào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cậy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trông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kêu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gọi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ta. –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3879CB-1706-4F56-B414-73544B8CA3BA}"/>
              </a:ext>
            </a:extLst>
          </p:cNvPr>
          <p:cNvSpPr txBox="1"/>
          <p:nvPr/>
        </p:nvSpPr>
        <p:spPr>
          <a:xfrm>
            <a:off x="2286000" y="133350"/>
            <a:ext cx="56388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Alleluia: x. Ep 1, 17-18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259D536-28FA-4A20-A861-104F159AB3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99" y="0"/>
            <a:ext cx="9171397" cy="5166989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D647FEB-E111-4979-85B8-697045810DEB}"/>
              </a:ext>
            </a:extLst>
          </p:cNvPr>
          <p:cNvSpPr txBox="1"/>
          <p:nvPr/>
        </p:nvSpPr>
        <p:spPr>
          <a:xfrm>
            <a:off x="3505200" y="3333750"/>
            <a:ext cx="5257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Lc 13, 31-35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7075750-CCF0-4B54-82AC-0AD885A8ED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78603"/>
            <a:ext cx="11430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330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047750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 cho chúng tôi được hân hoan mừng Chúa chiến thắng, và nhân danh Thiên Chúa, chúng tôi nâng cao ngọn cờ.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3619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1824</TotalTime>
  <Words>216</Words>
  <Application>Microsoft Office PowerPoint</Application>
  <PresentationFormat>On-screen Show (16:9)</PresentationFormat>
  <Paragraphs>22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Tâm hồn những ai tìm Chúa, hãy mừng vui. Hãy coi trọng Chúa và quyền năng của Người, hãy luôn luôn tìm kiếm thiên nhan Chúa.</vt:lpstr>
      <vt:lpstr>PowerPoint Presentation</vt:lpstr>
      <vt:lpstr>Ðáp: Lạy Chúa, xin cứu sống con theo lượng từ bi của Chúa (c. 26b).</vt:lpstr>
      <vt:lpstr>Alleluia, alleluia!  – Cha của Ðức Giêsu Kitô, Chúa chúng ta, đã soi lòng trí để chúng ta biết thế nào là sự cậy trông Chúa kêu gọi chúng ta. –Alleluia.</vt:lpstr>
      <vt:lpstr>PowerPoint Presentation</vt:lpstr>
      <vt:lpstr>PowerPoint Presentation</vt:lpstr>
      <vt:lpstr>Xin cho chúng tôi được hân hoan mừng Chúa chiến thắng, và nhân danh Thiên Chúa, chúng tôi nâng cao ngọn cờ.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185</cp:revision>
  <dcterms:created xsi:type="dcterms:W3CDTF">2021-12-05T01:20:54Z</dcterms:created>
  <dcterms:modified xsi:type="dcterms:W3CDTF">2025-10-17T07:09:20Z</dcterms:modified>
</cp:coreProperties>
</file>