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7" r:id="rId11"/>
    <p:sldId id="1046" r:id="rId12"/>
    <p:sldId id="346" r:id="rId13"/>
    <p:sldId id="445" r:id="rId14"/>
    <p:sldId id="1118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83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28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4D6E6A-711A-4E3A-90BD-785E13C70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9455"/>
            <a:ext cx="1080543" cy="1080543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7035A5A-AC5C-4D04-9EEA-4B842E086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C97F041-A5A0-41EE-8E3F-C6F48F1649C5}"/>
              </a:ext>
            </a:extLst>
          </p:cNvPr>
          <p:cNvSpPr txBox="1"/>
          <p:nvPr/>
        </p:nvSpPr>
        <p:spPr>
          <a:xfrm>
            <a:off x="1828800" y="3181350"/>
            <a:ext cx="69164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XXXI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4D6E6A-711A-4E3A-90BD-785E13C70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9455"/>
            <a:ext cx="1080543" cy="1080543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7035A5A-AC5C-4D04-9EEA-4B842E086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C97F041-A5A0-41EE-8E3F-C6F48F1649C5}"/>
              </a:ext>
            </a:extLst>
          </p:cNvPr>
          <p:cNvSpPr txBox="1"/>
          <p:nvPr/>
        </p:nvSpPr>
        <p:spPr>
          <a:xfrm>
            <a:off x="1828800" y="3181350"/>
            <a:ext cx="69164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XXXI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58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là Thiên Chúa chúng tôi, xin đừng bỏ rơi tôi, và xin đừng lìa xa tôi. Lạy Chúa là quền lực phần rỗi tôi, xin phù  giúp tôi.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14, 7-12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586" y="3105150"/>
            <a:ext cx="4315014" cy="24342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Dù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hay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chết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đều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thuộc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về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99036" y="2100040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Rôma.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24384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tin rằng tôi sẽ được nhìn xem những ơn lành của Chúa trong cõi nhân sinh (c. 13).</a:t>
            </a:r>
            <a:endParaRPr lang="en-US" sz="49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26, 1. 4. 13-14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563493"/>
            <a:ext cx="8305800" cy="4229100"/>
          </a:xfrm>
        </p:spPr>
        <p:txBody>
          <a:bodyPr>
            <a:noAutofit/>
          </a:bodyPr>
          <a:lstStyle/>
          <a:p>
            <a:pPr algn="l"/>
            <a:r>
              <a:rPr lang="en-US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Alleluia,alleluia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! 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ở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Ðức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Kitô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giải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hoà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1066800" y="209550"/>
            <a:ext cx="6705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2 Cr 5, 19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4D6E6A-711A-4E3A-90BD-785E13C70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9455"/>
            <a:ext cx="1080543" cy="1080543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7035A5A-AC5C-4D04-9EEA-4B842E086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667"/>
            <a:ext cx="9144000" cy="5143500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C97F041-A5A0-41EE-8E3F-C6F48F1649C5}"/>
              </a:ext>
            </a:extLst>
          </p:cNvPr>
          <p:cNvSpPr txBox="1"/>
          <p:nvPr/>
        </p:nvSpPr>
        <p:spPr>
          <a:xfrm>
            <a:off x="3581400" y="3028950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15, 1-10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53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chỉ cho tôi biết đường lối trường sinh, và xin cho tôi no đầy hoan hỉ trước thiên nhan.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1706</TotalTime>
  <Words>204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là Thiên Chúa chúng tôi, xin đừng bỏ rơi tôi, và xin đừng lìa xa tôi. Lạy Chúa là quền lực phần rỗi tôi, xin phù  giúp tôi.</vt:lpstr>
      <vt:lpstr>PowerPoint Presentation</vt:lpstr>
      <vt:lpstr>Ðáp:  Tôi tin rằng tôi sẽ được nhìn xem những ơn lành của Chúa trong cõi nhân sinh (c. 13).</vt:lpstr>
      <vt:lpstr>Alleluia,alleluia! – Thiên Chúa ở trong Ðức Kitô đã giải hoà thế gian, để chúng ta nghe lời của Con Chúa. – Alleluia.</vt:lpstr>
      <vt:lpstr>PowerPoint Presentation</vt:lpstr>
      <vt:lpstr>PowerPoint Presentation</vt:lpstr>
      <vt:lpstr>Lạy Chúa, xin chỉ cho tôi biết đường lối trường sinh, và xin cho tôi no đầy hoan hỉ trước thiên nhan.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185</cp:revision>
  <dcterms:created xsi:type="dcterms:W3CDTF">2021-12-05T01:20:54Z</dcterms:created>
  <dcterms:modified xsi:type="dcterms:W3CDTF">2025-10-20T05:23:15Z</dcterms:modified>
</cp:coreProperties>
</file>