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9" r:id="rId11"/>
    <p:sldId id="1046" r:id="rId12"/>
    <p:sldId id="346" r:id="rId13"/>
    <p:sldId id="445" r:id="rId14"/>
    <p:sldId id="1120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62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1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0B787F0-839F-4BA3-909C-E9B1B3DF3F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76" y="0"/>
            <a:ext cx="9160276" cy="5143500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A377E07-8F42-40FF-ACC2-AD90415D7A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B8CC32E-D7D7-4555-B519-736E03B1C32F}"/>
              </a:ext>
            </a:extLst>
          </p:cNvPr>
          <p:cNvSpPr txBox="1"/>
          <p:nvPr/>
        </p:nvSpPr>
        <p:spPr>
          <a:xfrm>
            <a:off x="2057400" y="3257550"/>
            <a:ext cx="7086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XXXII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0B787F0-839F-4BA3-909C-E9B1B3DF3F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76" y="0"/>
            <a:ext cx="9160276" cy="5143500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A377E07-8F42-40FF-ACC2-AD90415D7A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B8CC32E-D7D7-4555-B519-736E03B1C32F}"/>
              </a:ext>
            </a:extLst>
          </p:cNvPr>
          <p:cNvSpPr txBox="1"/>
          <p:nvPr/>
        </p:nvSpPr>
        <p:spPr>
          <a:xfrm>
            <a:off x="2057400" y="3257550"/>
            <a:ext cx="7086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XXXII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8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khẩn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nguyện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tiếng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kêu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7, 22 – 8, 1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677461"/>
            <a:ext cx="3304222" cy="186400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54619" y="762445"/>
            <a:ext cx="885483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“Sự khôn ngoan là phản ảnh của ánh sáng vĩnh cửu, là tấm gương vẹn tuyền của uy quyền Thiên Chúa”.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54619" y="3224789"/>
            <a:ext cx="90072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Ngoan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62150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Thân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tới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vẫn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còn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đó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914400" y="112395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118, 89. 90. 91. 130. 135. 175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706515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Thiên Chúa đã dùng Tin Mừng mà kêu gọi chúng ta, để chúng ta được chiếm lấy vinh quang của Ðức Giêsu Kitô, Chúa chúng ta. – 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1676400" y="133350"/>
            <a:ext cx="6172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2 Tx 2, 14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0B787F0-839F-4BA3-909C-E9B1B3DF3F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" y="0"/>
            <a:ext cx="9160276" cy="5143500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A377E07-8F42-40FF-ACC2-AD90415D7A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B8CC32E-D7D7-4555-B519-736E03B1C32F}"/>
              </a:ext>
            </a:extLst>
          </p:cNvPr>
          <p:cNvSpPr txBox="1"/>
          <p:nvPr/>
        </p:nvSpPr>
        <p:spPr>
          <a:xfrm>
            <a:off x="3200400" y="3105150"/>
            <a:ext cx="4876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17, 20-25 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83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chăn nuôi tôi, tôi chẳng thiếu thốn chi, trên đồng cỏ xanh rì, Người thả tôi nằm nghỉ, Người hướng dẫn tôi tới nguồn nước, chỗ nghỉ ngơi.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1698</TotalTime>
  <Words>215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Xin cho lời tôi khẩn nguyện thấu đến tai Chúa; lạy Chúa, xin Chúa lắng tai nghe tiếng tôi kêu cầu.</vt:lpstr>
      <vt:lpstr>PowerPoint Presentation</vt:lpstr>
      <vt:lpstr>Ðáp:  Thân lạy Chúa, cho tới đời đời, lời Chúa vẫn còn đó</vt:lpstr>
      <vt:lpstr>Alleluia, alleluia! – Thiên Chúa đã dùng Tin Mừng mà kêu gọi chúng ta, để chúng ta được chiếm lấy vinh quang của Ðức Giêsu Kitô, Chúa chúng ta. – Alleluia.</vt:lpstr>
      <vt:lpstr>PowerPoint Presentation</vt:lpstr>
      <vt:lpstr>PowerPoint Presentation</vt:lpstr>
      <vt:lpstr>Chúa chăn nuôi tôi, tôi chẳng thiếu thốn chi, trên đồng cỏ xanh rì, Người thả tôi nằm nghỉ, Người hướng dẫn tôi tới nguồn nước, chỗ nghỉ ngơi.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185</cp:revision>
  <dcterms:created xsi:type="dcterms:W3CDTF">2021-12-05T01:20:54Z</dcterms:created>
  <dcterms:modified xsi:type="dcterms:W3CDTF">2025-10-20T13:46:08Z</dcterms:modified>
</cp:coreProperties>
</file>