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6" r:id="rId2"/>
    <p:sldMasterId id="2147483760" r:id="rId3"/>
    <p:sldMasterId id="2147483796" r:id="rId4"/>
    <p:sldMasterId id="2147483856" r:id="rId5"/>
  </p:sldMasterIdLst>
  <p:notesMasterIdLst>
    <p:notesMasterId r:id="rId16"/>
  </p:notesMasterIdLst>
  <p:sldIdLst>
    <p:sldId id="1100" r:id="rId6"/>
    <p:sldId id="316" r:id="rId7"/>
    <p:sldId id="1029" r:id="rId8"/>
    <p:sldId id="1056" r:id="rId9"/>
    <p:sldId id="426" r:id="rId10"/>
    <p:sldId id="1121" r:id="rId11"/>
    <p:sldId id="1046" r:id="rId12"/>
    <p:sldId id="346" r:id="rId13"/>
    <p:sldId id="445" r:id="rId14"/>
    <p:sldId id="1122" r:id="rId1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42D"/>
    <a:srgbClr val="009A46"/>
    <a:srgbClr val="003399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86370" autoAdjust="0"/>
  </p:normalViewPr>
  <p:slideViewPr>
    <p:cSldViewPr>
      <p:cViewPr varScale="1">
        <p:scale>
          <a:sx n="72" d="100"/>
          <a:sy n="72" d="100"/>
        </p:scale>
        <p:origin x="348" y="5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7155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EFC896-DBEB-4B2F-A345-24C1E6867C7E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DAA1B-6C37-4EC5-BBC8-F5F527005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161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62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555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98954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84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63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78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9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31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87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98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82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697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696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406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20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22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54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71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14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52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90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270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18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93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27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70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35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95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361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51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2537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1131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6054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84586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3432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645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056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2529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8194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94498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3131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18227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55740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07194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47595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84749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273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51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23075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61127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93084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7721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959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974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89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61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32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96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9A25E-7F15-44F1-94F4-2A12B1BB4C41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42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854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17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055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rgbClr val="003300">
                <a:lumMod val="84000"/>
                <a:lumOff val="16000"/>
              </a:srgbClr>
            </a:gs>
            <a:gs pos="8000">
              <a:srgbClr val="9CB86E"/>
            </a:gs>
            <a:gs pos="62000">
              <a:srgbClr val="156B13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561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49812D0-C263-460E-9338-2BB46CAE2E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95807"/>
            <a:ext cx="1080543" cy="1080543"/>
          </a:xfrm>
          <a:prstGeom prst="rect">
            <a:avLst/>
          </a:prstGeo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5C98D00C-163A-48B5-ADB6-84C8C4A157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F581BA8-1F22-4A69-8F6A-9F8443AA0667}"/>
              </a:ext>
            </a:extLst>
          </p:cNvPr>
          <p:cNvSpPr txBox="1"/>
          <p:nvPr/>
        </p:nvSpPr>
        <p:spPr>
          <a:xfrm>
            <a:off x="1690143" y="3486150"/>
            <a:ext cx="714905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NĂM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TUẦN XXXIII THƯỜNG NIÊN C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3685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49812D0-C263-460E-9338-2BB46CAE2E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95807"/>
            <a:ext cx="1080543" cy="1080543"/>
          </a:xfrm>
          <a:prstGeom prst="rect">
            <a:avLst/>
          </a:prstGeo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5C98D00C-163A-48B5-ADB6-84C8C4A157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F581BA8-1F22-4A69-8F6A-9F8443AA0667}"/>
              </a:ext>
            </a:extLst>
          </p:cNvPr>
          <p:cNvSpPr txBox="1"/>
          <p:nvPr/>
        </p:nvSpPr>
        <p:spPr>
          <a:xfrm>
            <a:off x="1690143" y="3486150"/>
            <a:ext cx="714905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NĂM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TUẦN XXXIII THƯỜNG NIÊN C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4776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1450" y="1123950"/>
            <a:ext cx="8801100" cy="3276599"/>
          </a:xfrm>
        </p:spPr>
        <p:txBody>
          <a:bodyPr>
            <a:no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 phán: Ta nghĩ đến bình an, chớ không nghĩ đến gian khổ; các người kêu cầu Ta, và Ta nhậm lời các ngươi, Ta dẫn dắt các ngươi từ mọi nơi các người bị nô lệ trở về.</a:t>
            </a:r>
            <a:endParaRPr lang="vi-VN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B86BB9-B6F7-4999-BCC7-DB0AD72AC438}"/>
              </a:ext>
            </a:extLst>
          </p:cNvPr>
          <p:cNvSpPr txBox="1"/>
          <p:nvPr/>
        </p:nvSpPr>
        <p:spPr>
          <a:xfrm>
            <a:off x="2286000" y="57150"/>
            <a:ext cx="457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4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Ca nhập 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41267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6878C9-76C9-FA44-2D27-3E14DE32C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4CF4DF7-EE09-482B-8183-69B101CCE8B0}"/>
              </a:ext>
            </a:extLst>
          </p:cNvPr>
          <p:cNvSpPr txBox="1"/>
          <p:nvPr/>
        </p:nvSpPr>
        <p:spPr>
          <a:xfrm>
            <a:off x="-228601" y="146760"/>
            <a:ext cx="921798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1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Mcb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2, 15-29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410B25-C385-43E7-958B-03F48D6A64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3105150"/>
            <a:ext cx="4574439" cy="258057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E615AF0-4117-408C-B7B7-2083B2CCA744}"/>
              </a:ext>
            </a:extLst>
          </p:cNvPr>
          <p:cNvSpPr txBox="1"/>
          <p:nvPr/>
        </p:nvSpPr>
        <p:spPr>
          <a:xfrm>
            <a:off x="154620" y="807220"/>
            <a:ext cx="885483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tuân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theo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lề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luật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cha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ông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”.</a:t>
            </a:r>
            <a:endParaRPr lang="vi-VN" sz="40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9E6B1C-B8EA-4103-A465-CCD23111C888}"/>
              </a:ext>
            </a:extLst>
          </p:cNvPr>
          <p:cNvSpPr txBox="1"/>
          <p:nvPr/>
        </p:nvSpPr>
        <p:spPr>
          <a:xfrm>
            <a:off x="304800" y="2130659"/>
            <a:ext cx="900723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Macabê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quyển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thứ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nhất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527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1690129"/>
            <a:ext cx="8534400" cy="2438400"/>
          </a:xfrm>
        </p:spPr>
        <p:txBody>
          <a:bodyPr>
            <a:normAutofit/>
          </a:bodyPr>
          <a:lstStyle/>
          <a:p>
            <a:pPr algn="just"/>
            <a:r>
              <a:rPr lang="en-US" sz="49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</a:t>
            </a:r>
            <a:r>
              <a:rPr lang="en-US" sz="49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vi-VN" sz="49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Ai đi đường ngay thẳng, Ta chỉ cho thấy ơn Thiên Chúa cứu độ.</a:t>
            </a:r>
            <a:endParaRPr lang="en-US" b="1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B1B11A-6F83-4AF2-A82F-8A90599E79EB}"/>
              </a:ext>
            </a:extLst>
          </p:cNvPr>
          <p:cNvSpPr txBox="1"/>
          <p:nvPr/>
        </p:nvSpPr>
        <p:spPr>
          <a:xfrm>
            <a:off x="3124200" y="285750"/>
            <a:ext cx="2743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4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2101A7-7A50-4267-B637-FFC602B63662}"/>
              </a:ext>
            </a:extLst>
          </p:cNvPr>
          <p:cNvSpPr txBox="1"/>
          <p:nvPr/>
        </p:nvSpPr>
        <p:spPr>
          <a:xfrm>
            <a:off x="762000" y="1025326"/>
            <a:ext cx="762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Tv 49, 1-2. 5-6. 14-15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78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9100" y="457200"/>
            <a:ext cx="8305800" cy="4229100"/>
          </a:xfrm>
        </p:spPr>
        <p:txBody>
          <a:bodyPr>
            <a:noAutofit/>
          </a:bodyPr>
          <a:lstStyle/>
          <a:p>
            <a:pPr algn="just"/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Alleluia, alleluia! 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xin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hãy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mở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lòng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con,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để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con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nghe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lời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Con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 – </a:t>
            </a:r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Alleluia.</a:t>
            </a:r>
            <a:endParaRPr lang="en-US" b="1" u="sng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83879CB-1706-4F56-B414-73544B8CA3BA}"/>
              </a:ext>
            </a:extLst>
          </p:cNvPr>
          <p:cNvSpPr txBox="1"/>
          <p:nvPr/>
        </p:nvSpPr>
        <p:spPr>
          <a:xfrm>
            <a:off x="2286000" y="209550"/>
            <a:ext cx="52578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Alleluia: x.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Cv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16, 14b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5428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49812D0-C263-460E-9338-2BB46CAE2E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95807"/>
            <a:ext cx="1080543" cy="1080543"/>
          </a:xfrm>
          <a:prstGeom prst="rect">
            <a:avLst/>
          </a:prstGeo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5C98D00C-163A-48B5-ADB6-84C8C4A157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F581BA8-1F22-4A69-8F6A-9F8443AA0667}"/>
              </a:ext>
            </a:extLst>
          </p:cNvPr>
          <p:cNvSpPr txBox="1"/>
          <p:nvPr/>
        </p:nvSpPr>
        <p:spPr>
          <a:xfrm>
            <a:off x="3200400" y="3486150"/>
            <a:ext cx="463445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 Lc 19, 41-44</a:t>
            </a:r>
            <a:endParaRPr lang="en-US" sz="32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2584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95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1047750"/>
            <a:ext cx="8382000" cy="3619499"/>
          </a:xfrm>
        </p:spPr>
        <p:txBody>
          <a:bodyPr>
            <a:normAutofit/>
          </a:bodyPr>
          <a:lstStyle/>
          <a:p>
            <a:pPr algn="just"/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Việc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kết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hợp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với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Thiên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việc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đặt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niềm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cậy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trông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vào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Thiên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thì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tốt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đẹp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biết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bao.</a:t>
            </a:r>
            <a:endParaRPr lang="vi-VN" b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745E0C-A35F-4DDD-A95C-64550B5F1418}"/>
              </a:ext>
            </a:extLst>
          </p:cNvPr>
          <p:cNvSpPr txBox="1"/>
          <p:nvPr/>
        </p:nvSpPr>
        <p:spPr>
          <a:xfrm>
            <a:off x="2667000" y="361950"/>
            <a:ext cx="449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hiệp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87986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500"/>
          </a:xfrm>
        </p:spPr>
        <p:txBody>
          <a:bodyPr>
            <a:noAutofit/>
          </a:bodyPr>
          <a:lstStyle/>
          <a:p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80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vi-VN" sz="54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154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1743</TotalTime>
  <Words>200</Words>
  <Application>Microsoft Office PowerPoint</Application>
  <PresentationFormat>On-screen Show (16:9)</PresentationFormat>
  <Paragraphs>22</Paragraphs>
  <Slides>10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Arial</vt:lpstr>
      <vt:lpstr>Calibri</vt:lpstr>
      <vt:lpstr>Helvetica Neue</vt:lpstr>
      <vt:lpstr>UTM American Sans</vt:lpstr>
      <vt:lpstr>Office Theme</vt:lpstr>
      <vt:lpstr>5_Office Theme</vt:lpstr>
      <vt:lpstr>6_Office Theme</vt:lpstr>
      <vt:lpstr>9_Office Theme</vt:lpstr>
      <vt:lpstr>10_Office Theme</vt:lpstr>
      <vt:lpstr>PowerPoint Presentation</vt:lpstr>
      <vt:lpstr>Chúa phán: Ta nghĩ đến bình an, chớ không nghĩ đến gian khổ; các người kêu cầu Ta, và Ta nhậm lời các ngươi, Ta dẫn dắt các ngươi từ mọi nơi các người bị nô lệ trở về.</vt:lpstr>
      <vt:lpstr>PowerPoint Presentation</vt:lpstr>
      <vt:lpstr>Ðáp:  Ai đi đường ngay thẳng, Ta chỉ cho thấy ơn Thiên Chúa cứu độ.</vt:lpstr>
      <vt:lpstr>Alleluia, alleluia!    – Lạy Chúa, xin hãy mở lòng chúng con, để chúng con nghe lời Con Chúa. – Alleluia.</vt:lpstr>
      <vt:lpstr>PowerPoint Presentation</vt:lpstr>
      <vt:lpstr>PowerPoint Presentation</vt:lpstr>
      <vt:lpstr>Việc tôi kết hợp với Thiên Chúa, và việc tôi đặt niềm cậy trông vào Chúa là Thiên Chúa, thì tốt đẹp biết bao.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Thánh Vịnh 103 Chúa Giêsu Chịu Phép Rửa Năm C Lm Kim Long</dc:title>
  <dc:creator>Hung Nam</dc:creator>
  <cp:lastModifiedBy>PC</cp:lastModifiedBy>
  <cp:revision>187</cp:revision>
  <dcterms:created xsi:type="dcterms:W3CDTF">2021-12-05T01:20:54Z</dcterms:created>
  <dcterms:modified xsi:type="dcterms:W3CDTF">2025-10-27T09:43:31Z</dcterms:modified>
</cp:coreProperties>
</file>