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3" r:id="rId7"/>
    <p:sldId id="278" r:id="rId8"/>
    <p:sldId id="282" r:id="rId9"/>
    <p:sldId id="283" r:id="rId10"/>
    <p:sldId id="30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1CEC1-DA6A-4170-A531-653F8E88B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54D6A4-14CC-428C-8D38-CB950521C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78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AFAC214-B068-4E09-83CA-A7F3714584AD}"/>
              </a:ext>
            </a:extLst>
          </p:cNvPr>
          <p:cNvSpPr txBox="1"/>
          <p:nvPr/>
        </p:nvSpPr>
        <p:spPr>
          <a:xfrm>
            <a:off x="2409298" y="3608143"/>
            <a:ext cx="61391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SAU LỄ HIỂN LINH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1CEC1-DA6A-4170-A531-653F8E88B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54D6A4-14CC-428C-8D38-CB950521C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78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AFAC214-B068-4E09-83CA-A7F3714584AD}"/>
              </a:ext>
            </a:extLst>
          </p:cNvPr>
          <p:cNvSpPr txBox="1"/>
          <p:nvPr/>
        </p:nvSpPr>
        <p:spPr>
          <a:xfrm>
            <a:off x="2409298" y="3608143"/>
            <a:ext cx="61391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SAU LỄ HIỂN LINH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684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Giữa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tăm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chiếu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kẻ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ngay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đó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7" y="706349"/>
            <a:ext cx="8640961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“Thánh Thần, nước và máu”.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83889" y="151878"/>
            <a:ext cx="89342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nb-NO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5, 5-6. 8-13 (Hl 5-13)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37839" y="1475790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Gioan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808" y="3556228"/>
            <a:ext cx="3344551" cy="180368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Giêrusalem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12a).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147, 12-13. 14-15. 19-20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Tm 3,36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Lạy Chúa Ki-tô, Ðấng được rao giảng cho lương dân, vinh danh Chúa! Lạy Chúa Kitô, Ðấng được tin kính ở thế gian, vinh danh Chúa! –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1CEC1-DA6A-4170-A531-653F8E88B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C54D6A4-14CC-428C-8D38-CB950521C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178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AFAC214-B068-4E09-83CA-A7F3714584AD}"/>
              </a:ext>
            </a:extLst>
          </p:cNvPr>
          <p:cNvSpPr txBox="1"/>
          <p:nvPr/>
        </p:nvSpPr>
        <p:spPr>
          <a:xfrm>
            <a:off x="2668243" y="3608143"/>
            <a:ext cx="61391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5, 12-16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974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58074" y="1177626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Đây là cách Thiên Chúa biểu lộ Tình yêu đối với chúng ta: Người đã sai Con Một giáng trần, để nhờ Con của Người mà chúng ta được sống.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184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61</cp:revision>
  <dcterms:created xsi:type="dcterms:W3CDTF">2018-11-13T15:52:26Z</dcterms:created>
  <dcterms:modified xsi:type="dcterms:W3CDTF">2025-12-29T08:50:40Z</dcterms:modified>
</cp:coreProperties>
</file>