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01" r:id="rId7"/>
    <p:sldId id="278" r:id="rId8"/>
    <p:sldId id="282" r:id="rId9"/>
    <p:sldId id="283" r:id="rId10"/>
    <p:sldId id="302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4F954CF-B0CA-4C72-975A-AC929F51FF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01706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2B1DDCE-AC76-4B23-8108-C337A493F9C0}"/>
              </a:ext>
            </a:extLst>
          </p:cNvPr>
          <p:cNvSpPr txBox="1"/>
          <p:nvPr/>
        </p:nvSpPr>
        <p:spPr>
          <a:xfrm>
            <a:off x="2422216" y="3093861"/>
            <a:ext cx="61067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TRƯỚC LỄ HIỂN LINH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0511D89-FD7E-4887-8EDE-519D8846CB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691" y="254731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4F954CF-B0CA-4C72-975A-AC929F51FF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01706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2B1DDCE-AC76-4B23-8108-C337A493F9C0}"/>
              </a:ext>
            </a:extLst>
          </p:cNvPr>
          <p:cNvSpPr txBox="1"/>
          <p:nvPr/>
        </p:nvSpPr>
        <p:spPr>
          <a:xfrm>
            <a:off x="2422216" y="3093861"/>
            <a:ext cx="61067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TRƯỚC LỄ HIỂN LINH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0511D89-FD7E-4887-8EDE-519D8846CB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691" y="254731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946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163635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Nửa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đêm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khuya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giữa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lúc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muôn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vật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đang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yên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lặng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Hai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toàn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năng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bỏ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ngai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trời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xuống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thế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332638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372908" y="770751"/>
            <a:ext cx="8640961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“Ước gì điều các con đã nghe từ ban đầu, vẫn ở lại mãi trong các con”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1Jo 2, 22-28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459230" y="2790007"/>
            <a:ext cx="846831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</a:t>
            </a:r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thơ thứ nhất của Thánh Gioan Tông Ðồ.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140" y="3451727"/>
            <a:ext cx="3595404" cy="1938968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596523" y="1723153"/>
            <a:ext cx="8063344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vi-VN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Mọi dân trên khắp cùng bờ cõi trái đất, đã nhìn thấy ơn cứu độ của Thiên Chúa chúng ta.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97,1.2-3a, 3cd-4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181100" y="160807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nb-NO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Ga 1, 14 và 12b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8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chemeClr val="bg1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Ngôi Lời đã làm người và ở giữa chúng ta. Những ai tiếp rước Người, thì Người ban cho họ quyền làm con Thiên Chúa. –</a:t>
            </a:r>
            <a:r>
              <a:rPr lang="vi-VN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4F954CF-B0CA-4C72-975A-AC929F51FF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01706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2B1DDCE-AC76-4B23-8108-C337A493F9C0}"/>
              </a:ext>
            </a:extLst>
          </p:cNvPr>
          <p:cNvSpPr txBox="1"/>
          <p:nvPr/>
        </p:nvSpPr>
        <p:spPr>
          <a:xfrm>
            <a:off x="2867278" y="3069584"/>
            <a:ext cx="610679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 Âm: Ga 1, 19-28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0511D89-FD7E-4887-8EDE-519D8846CB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691" y="254731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98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75129" y="1229844"/>
            <a:ext cx="873130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 đem con trẻ và mẹ Người về đất Israel, vì những kẻ tìm hại mạng sống Người đã chết.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811</TotalTime>
  <Words>183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Albany</vt:lpstr>
      <vt:lpstr>Arial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63</cp:revision>
  <dcterms:created xsi:type="dcterms:W3CDTF">2018-11-13T15:52:26Z</dcterms:created>
  <dcterms:modified xsi:type="dcterms:W3CDTF">2025-12-23T08:34:54Z</dcterms:modified>
</cp:coreProperties>
</file>