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1" r:id="rId7"/>
    <p:sldId id="278" r:id="rId8"/>
    <p:sldId id="282" r:id="rId9"/>
    <p:sldId id="283" r:id="rId10"/>
    <p:sldId id="30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F954CF-B0CA-4C72-975A-AC929F51F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170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B1DDCE-AC76-4B23-8108-C337A493F9C0}"/>
              </a:ext>
            </a:extLst>
          </p:cNvPr>
          <p:cNvSpPr txBox="1"/>
          <p:nvPr/>
        </p:nvSpPr>
        <p:spPr>
          <a:xfrm>
            <a:off x="2422216" y="3093861"/>
            <a:ext cx="6106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TRƯỚC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511D89-FD7E-4887-8EDE-519D8846C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F954CF-B0CA-4C72-975A-AC929F51F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170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B1DDCE-AC76-4B23-8108-C337A493F9C0}"/>
              </a:ext>
            </a:extLst>
          </p:cNvPr>
          <p:cNvSpPr txBox="1"/>
          <p:nvPr/>
        </p:nvSpPr>
        <p:spPr>
          <a:xfrm>
            <a:off x="2422216" y="3093861"/>
            <a:ext cx="61067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TRƯỚC LỄ HIỂN LINH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511D89-FD7E-4887-8EDE-519D8846C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46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63635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Nửa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đêm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khuya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lặng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Hai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ngai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332638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“Ước gì điều các con đã nghe từ ban đầu, vẫn ở lại mãi trong các con”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1Jo 2, 22-28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459230" y="2790007"/>
            <a:ext cx="84683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thơ thứ nhất của Thánh Gioan Tông Ðồ.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40" y="3451727"/>
            <a:ext cx="3595404" cy="193896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 dân trên khắp cùng bờ cõi trái đất, đã nhìn thấy ơn cứu độ của Thiên Chúa chúng ta.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97,1.2-3a, 3cd-4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181100" y="160807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nb-NO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1, 14 và 12b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Ngôi Lời đã làm người và ở giữa chúng ta. Những ai tiếp rước Người, thì Người ban cho họ quyền làm con Thiên Chúa. –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F954CF-B0CA-4C72-975A-AC929F51F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170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B1DDCE-AC76-4B23-8108-C337A493F9C0}"/>
              </a:ext>
            </a:extLst>
          </p:cNvPr>
          <p:cNvSpPr txBox="1"/>
          <p:nvPr/>
        </p:nvSpPr>
        <p:spPr>
          <a:xfrm>
            <a:off x="2867278" y="3069584"/>
            <a:ext cx="61067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1, 19-28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511D89-FD7E-4887-8EDE-519D8846C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1" y="25473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8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5129" y="1229844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đem con trẻ và mẹ Người về đất Israel, vì những kẻ tìm hại mạng sống Người đã chết.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183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63</cp:revision>
  <dcterms:created xsi:type="dcterms:W3CDTF">2018-11-13T15:52:26Z</dcterms:created>
  <dcterms:modified xsi:type="dcterms:W3CDTF">2025-12-23T08:34:54Z</dcterms:modified>
</cp:coreProperties>
</file>