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293" r:id="rId7"/>
    <p:sldId id="278" r:id="rId8"/>
    <p:sldId id="282" r:id="rId9"/>
    <p:sldId id="283" r:id="rId10"/>
    <p:sldId id="294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3294DC3-2ACE-4D60-B0BC-70EE624436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341"/>
            <a:ext cx="9092549" cy="512515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B15D324-56FB-4B7E-8D2C-392FFC209FD0}"/>
              </a:ext>
            </a:extLst>
          </p:cNvPr>
          <p:cNvSpPr txBox="1"/>
          <p:nvPr/>
        </p:nvSpPr>
        <p:spPr>
          <a:xfrm>
            <a:off x="2217217" y="3386179"/>
            <a:ext cx="66597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I MÙA VỌNG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5C69BBE-5541-48BA-B0D4-D912DF839D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33350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3294DC3-2ACE-4D60-B0BC-70EE624436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341"/>
            <a:ext cx="9092549" cy="512515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B15D324-56FB-4B7E-8D2C-392FFC209FD0}"/>
              </a:ext>
            </a:extLst>
          </p:cNvPr>
          <p:cNvSpPr txBox="1"/>
          <p:nvPr/>
        </p:nvSpPr>
        <p:spPr>
          <a:xfrm>
            <a:off x="2217217" y="3386179"/>
            <a:ext cx="66597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I MÙA VỌNG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5C69BBE-5541-48BA-B0D4-D912DF839D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33350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206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001794"/>
            <a:ext cx="8625439" cy="34778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Đây Chúa sẽ vinh quang ngự đến, Người xuống viếng thăm, ban bình an cho dân Người, và cho họ hưởng phúc trường sinh.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67000" y="170797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372908" y="793380"/>
            <a:ext cx="8640961" cy="255454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/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“Ngày đó mắt người mù sẽ được xem thấy”.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  <a:p>
            <a:br>
              <a:rPr lang="vi-VN" sz="4000" dirty="0"/>
            </a:br>
            <a:endParaRPr lang="en-US" sz="40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</a:rPr>
              <a:t>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Is 29, 17-24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478089" y="2116819"/>
            <a:ext cx="5938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tri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Isaia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209" y="2824705"/>
            <a:ext cx="4299715" cy="2318795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04614" y="2079203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Ðấng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cứu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độ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(c. 1a).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26, 1. 4. 13-14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39708" y="0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590550"/>
            <a:ext cx="8534400" cy="3962400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Hỡi các tầng trời, hãy đổ sương mai; hỡi ngàn mây, hãy mưa Ðấng Công Chính, đất hãy mở ra và trổ sinh Ðấng Cứu Chuộc. –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3294DC3-2ACE-4D60-B0BC-70EE624436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341"/>
            <a:ext cx="9092549" cy="512515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B15D324-56FB-4B7E-8D2C-392FFC209FD0}"/>
              </a:ext>
            </a:extLst>
          </p:cNvPr>
          <p:cNvSpPr txBox="1"/>
          <p:nvPr/>
        </p:nvSpPr>
        <p:spPr>
          <a:xfrm>
            <a:off x="3811349" y="3386179"/>
            <a:ext cx="506561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Mt 9, 27-31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5C69BBE-5541-48BA-B0D4-D912DF839D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33350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599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209550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558349" y="809059"/>
            <a:ext cx="8261969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 ta nóng lòng mong đợi Đấng Cứu Độ Là Đức Giê-su Ki-tô, Chúa chúng ta. Người sẽ biến đổi thân xác yêu hèn của chúng ta nên giống thân xác vinh hiển của Người.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</TotalTime>
  <Words>188</Words>
  <Application>Microsoft Office PowerPoint</Application>
  <PresentationFormat>On-screen Show (16:9)</PresentationFormat>
  <Paragraphs>17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Calibri</vt:lpstr>
      <vt:lpstr>Helvetica Neue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55</cp:revision>
  <dcterms:created xsi:type="dcterms:W3CDTF">2018-11-13T15:52:26Z</dcterms:created>
  <dcterms:modified xsi:type="dcterms:W3CDTF">2025-11-20T01:14:14Z</dcterms:modified>
</cp:coreProperties>
</file>