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305" r:id="rId7"/>
    <p:sldId id="278" r:id="rId8"/>
    <p:sldId id="282" r:id="rId9"/>
    <p:sldId id="283" r:id="rId10"/>
    <p:sldId id="306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3649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7578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533400" y="763588"/>
            <a:ext cx="6705600" cy="3771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lvl="0"/>
            <a:fld id="{1F021F4E-B197-4692-8645-753E8A4C6DB3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701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943517-ED8C-4A5F-939E-36EB881B5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991F44-6826-43BB-B405-49B8589C1A71}"/>
              </a:ext>
            </a:extLst>
          </p:cNvPr>
          <p:cNvSpPr txBox="1"/>
          <p:nvPr/>
        </p:nvSpPr>
        <p:spPr>
          <a:xfrm>
            <a:off x="1868858" y="3708440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B7C7B8-883E-4126-9C7D-73B21EF8B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943517-ED8C-4A5F-939E-36EB881B5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991F44-6826-43BB-B405-49B8589C1A71}"/>
              </a:ext>
            </a:extLst>
          </p:cNvPr>
          <p:cNvSpPr txBox="1"/>
          <p:nvPr/>
        </p:nvSpPr>
        <p:spPr>
          <a:xfrm>
            <a:off x="1868858" y="3708440"/>
            <a:ext cx="65059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SÁU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TUẦN 1 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B7C7B8-883E-4126-9C7D-73B21EF8B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7995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42255"/>
            <a:ext cx="8625439" cy="323165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đã nhìn thấy Đấng ngự trên ngai cao cả, có vô số Thiên Thần thờ lạy và đồng thanh ca hát rằng: Đây danh hiệu vương quyền Người tồn tại muôn đời.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99368" y="11415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766161"/>
            <a:ext cx="8640961" cy="2554545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“Các ngươi sẽ ca thán vì nhà vua, nhưng Chúa sẽ không nhậm lời các ngươi, vì các ngươi đã xin ban cho các ngươi một nhà vua”.</a:t>
            </a:r>
            <a:endParaRPr lang="en-US" sz="40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1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Sm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8,4-7.10-22a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56291" y="3212985"/>
            <a:ext cx="91440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Samuel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quyển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nhất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879" y="4012742"/>
            <a:ext cx="2736045" cy="1475524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596523" y="1723153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 sẽ ca ngợi tình thương của Chúa tới muôn đời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857756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88, 16-17. 18-19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383063" y="160806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118, 27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– Xin Chúa cho con hiểu đường lối những huấn lệnh của Chúa, và con suy gẫm các điều lạ lùng của Chúa. – </a:t>
            </a:r>
            <a:r>
              <a:rPr lang="en-US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C943517-ED8C-4A5F-939E-36EB881B57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51435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B991F44-6826-43BB-B405-49B8589C1A71}"/>
              </a:ext>
            </a:extLst>
          </p:cNvPr>
          <p:cNvSpPr txBox="1"/>
          <p:nvPr/>
        </p:nvSpPr>
        <p:spPr>
          <a:xfrm>
            <a:off x="1868858" y="3708440"/>
            <a:ext cx="650599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Mc 2, 1-12</a:t>
            </a:r>
            <a:endParaRPr lang="en-US" sz="3200" b="1" dirty="0">
              <a:solidFill>
                <a:srgbClr val="FFFF00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5B7C7B8-883E-4126-9C7D-73B21EF8B8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784" y="109074"/>
            <a:ext cx="1105509" cy="1105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519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283221" y="1112889"/>
            <a:ext cx="8731305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nguồn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mạch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sống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nhìn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thấy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ánh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sáng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195</Words>
  <Application>Microsoft Office PowerPoint</Application>
  <PresentationFormat>On-screen Show (16:9)</PresentationFormat>
  <Paragraphs>19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62</cp:revision>
  <dcterms:created xsi:type="dcterms:W3CDTF">2018-11-13T15:52:26Z</dcterms:created>
  <dcterms:modified xsi:type="dcterms:W3CDTF">2026-01-05T08:34:07Z</dcterms:modified>
</cp:coreProperties>
</file>