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5" r:id="rId7"/>
    <p:sldId id="278" r:id="rId8"/>
    <p:sldId id="282" r:id="rId9"/>
    <p:sldId id="283" r:id="rId10"/>
    <p:sldId id="30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6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57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01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943517-ED8C-4A5F-939E-36EB881B57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991F44-6826-43BB-B405-49B8589C1A71}"/>
              </a:ext>
            </a:extLst>
          </p:cNvPr>
          <p:cNvSpPr txBox="1"/>
          <p:nvPr/>
        </p:nvSpPr>
        <p:spPr>
          <a:xfrm>
            <a:off x="1868858" y="3708440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B7C7B8-883E-4126-9C7D-73B21EF8B8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943517-ED8C-4A5F-939E-36EB881B57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991F44-6826-43BB-B405-49B8589C1A71}"/>
              </a:ext>
            </a:extLst>
          </p:cNvPr>
          <p:cNvSpPr txBox="1"/>
          <p:nvPr/>
        </p:nvSpPr>
        <p:spPr>
          <a:xfrm>
            <a:off x="1868858" y="3708440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B7C7B8-883E-4126-9C7D-73B21EF8B8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99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66161"/>
            <a:ext cx="8640961" cy="255454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“Các ngươi sẽ ca thán vì nhà vua, nhưng Chúa sẽ không nhậm lời các ngươi, vì các ngươi đã xin ban cho các ngươi một nhà vua”.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8,4-7.10-22a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56291" y="3212985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879" y="4012742"/>
            <a:ext cx="2736045" cy="147552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sẽ ca ngợi tình thương của Chúa tới muôn đời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5775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88, 16-17. 18-19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383063" y="160806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118, 27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Xin Chúa cho con hiểu đường lối những huấn lệnh của Chúa, và con suy gẫm các điều lạ lùng của Chúa. –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943517-ED8C-4A5F-939E-36EB881B57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991F44-6826-43BB-B405-49B8589C1A71}"/>
              </a:ext>
            </a:extLst>
          </p:cNvPr>
          <p:cNvSpPr txBox="1"/>
          <p:nvPr/>
        </p:nvSpPr>
        <p:spPr>
          <a:xfrm>
            <a:off x="1868858" y="3708440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2, 1-12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B7C7B8-883E-4126-9C7D-73B21EF8B8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1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195</Words>
  <Application>Microsoft Office PowerPoint</Application>
  <PresentationFormat>On-screen Show (16:9)</PresentationFormat>
  <Paragraphs>19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62</cp:revision>
  <dcterms:created xsi:type="dcterms:W3CDTF">2018-11-13T15:52:26Z</dcterms:created>
  <dcterms:modified xsi:type="dcterms:W3CDTF">2026-01-05T08:34:07Z</dcterms:modified>
</cp:coreProperties>
</file>