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9" r:id="rId7"/>
    <p:sldId id="278" r:id="rId8"/>
    <p:sldId id="282" r:id="rId9"/>
    <p:sldId id="283" r:id="rId10"/>
    <p:sldId id="310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4E40191-2070-4F24-880E-D62DA2C00C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9E98D16-0A26-453F-B46B-6B0CB3F42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6BBCF0-478B-4D6A-9D54-CE261B383E28}"/>
              </a:ext>
            </a:extLst>
          </p:cNvPr>
          <p:cNvSpPr txBox="1"/>
          <p:nvPr/>
        </p:nvSpPr>
        <p:spPr>
          <a:xfrm>
            <a:off x="1319002" y="3198643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4E40191-2070-4F24-880E-D62DA2C00C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9E98D16-0A26-453F-B46B-6B0CB3F42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6BBCF0-478B-4D6A-9D54-CE261B383E28}"/>
              </a:ext>
            </a:extLst>
          </p:cNvPr>
          <p:cNvSpPr txBox="1"/>
          <p:nvPr/>
        </p:nvSpPr>
        <p:spPr>
          <a:xfrm>
            <a:off x="1319002" y="3198643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367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17704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toàn thể địa cầu thờ lạy và ca khen Chúa, lạy Đấng Tối Cao toàn thể Đất Nước ca khen thánh danh của Ngài.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58908" y="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167227" y="717463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 sẽ không ra tay sát hại người, vì người là Ðấng xức dầu của Chúa”.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24, 3-21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35812" y="2662435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Sa-mu-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en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nhất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563" y="3255327"/>
            <a:ext cx="3894808" cy="2100434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Nguyện xót thương con, lạy Chúa, nguyện xót thương con.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827676" y="1015267"/>
            <a:ext cx="771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56, 2. 3-4. 6 và 11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Ga 10, 27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95176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“Con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chiên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thì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tiếng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Ta; Ta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biết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theo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Ta”. –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4E40191-2070-4F24-880E-D62DA2C00C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9E98D16-0A26-453F-B46B-6B0CB3F42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6BBCF0-478B-4D6A-9D54-CE261B383E28}"/>
              </a:ext>
            </a:extLst>
          </p:cNvPr>
          <p:cNvSpPr txBox="1"/>
          <p:nvPr/>
        </p:nvSpPr>
        <p:spPr>
          <a:xfrm>
            <a:off x="1319002" y="3198643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Mc 3, 13-19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40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509921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đã dọn ra cho tôi mâm cỗ, và chén rượu tôi đầy tràn chan chứa.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169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67</cp:revision>
  <dcterms:created xsi:type="dcterms:W3CDTF">2018-11-13T15:52:26Z</dcterms:created>
  <dcterms:modified xsi:type="dcterms:W3CDTF">2026-01-13T08:22:56Z</dcterms:modified>
</cp:coreProperties>
</file>