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71" r:id="rId6"/>
    <p:sldId id="316" r:id="rId7"/>
    <p:sldId id="1029" r:id="rId8"/>
    <p:sldId id="1056" r:id="rId9"/>
    <p:sldId id="426" r:id="rId10"/>
    <p:sldId id="1102" r:id="rId11"/>
    <p:sldId id="1046" r:id="rId12"/>
    <p:sldId id="346" r:id="rId13"/>
    <p:sldId id="445" r:id="rId14"/>
    <p:sldId id="1103"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642D"/>
    <a:srgbClr val="009A46"/>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86370" autoAdjust="0"/>
  </p:normalViewPr>
  <p:slideViewPr>
    <p:cSldViewPr>
      <p:cViewPr varScale="1">
        <p:scale>
          <a:sx n="72" d="100"/>
          <a:sy n="72" d="100"/>
        </p:scale>
        <p:origin x="348" y="68"/>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9/17/2025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1086415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8420607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36754011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9/17/2025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9/17/2025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9/17/2025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9/17/2025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1FD77794-5ECC-4944-BC78-36CEFBC159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9562" y="285750"/>
            <a:ext cx="1066800" cy="1066800"/>
          </a:xfrm>
          <a:prstGeom prst="rect">
            <a:avLst/>
          </a:prstGeom>
        </p:spPr>
      </p:pic>
      <p:pic>
        <p:nvPicPr>
          <p:cNvPr id="6" name="Content Placeholder 5">
            <a:extLst>
              <a:ext uri="{FF2B5EF4-FFF2-40B4-BE49-F238E27FC236}">
                <a16:creationId xmlns:a16="http://schemas.microsoft.com/office/drawing/2014/main" id="{60012F17-83B3-4CE5-B92F-D5AEB0A22648}"/>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0"/>
            <a:ext cx="9144000" cy="5143500"/>
          </a:xfrm>
        </p:spPr>
      </p:pic>
      <p:sp>
        <p:nvSpPr>
          <p:cNvPr id="10" name="TextBox 9">
            <a:extLst>
              <a:ext uri="{FF2B5EF4-FFF2-40B4-BE49-F238E27FC236}">
                <a16:creationId xmlns:a16="http://schemas.microsoft.com/office/drawing/2014/main" id="{7CA27F51-A006-4498-ADE5-E2D8FA2339F7}"/>
              </a:ext>
            </a:extLst>
          </p:cNvPr>
          <p:cNvSpPr txBox="1"/>
          <p:nvPr/>
        </p:nvSpPr>
        <p:spPr>
          <a:xfrm>
            <a:off x="1981200" y="3181350"/>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a:t>
            </a:r>
            <a:r>
              <a:rPr lang="en-US" sz="2800" b="1" dirty="0">
                <a:solidFill>
                  <a:srgbClr val="FFFF00"/>
                </a:solidFill>
                <a:latin typeface="Arial" panose="020B0604020202020204" pitchFamily="34" charset="0"/>
              </a:rPr>
              <a:t>SÁU</a:t>
            </a:r>
            <a:r>
              <a:rPr lang="en-US" sz="2800" b="1" i="0" dirty="0">
                <a:solidFill>
                  <a:srgbClr val="FFFF00"/>
                </a:solidFill>
                <a:effectLst/>
                <a:latin typeface="Arial" panose="020B0604020202020204" pitchFamily="34" charset="0"/>
              </a:rPr>
              <a:t> TUẦN XXV THƯỜNG NIÊN C</a:t>
            </a:r>
            <a:endParaRPr lang="en-US" sz="2800" b="1" dirty="0">
              <a:solidFill>
                <a:srgbClr val="FFFF00"/>
              </a:solidFill>
            </a:endParaRPr>
          </a:p>
        </p:txBody>
      </p:sp>
    </p:spTree>
    <p:extLst>
      <p:ext uri="{BB962C8B-B14F-4D97-AF65-F5344CB8AC3E}">
        <p14:creationId xmlns:p14="http://schemas.microsoft.com/office/powerpoint/2010/main" val="30600543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1FD77794-5ECC-4944-BC78-36CEFBC159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9562" y="285750"/>
            <a:ext cx="1066800" cy="1066800"/>
          </a:xfrm>
          <a:prstGeom prst="rect">
            <a:avLst/>
          </a:prstGeom>
        </p:spPr>
      </p:pic>
      <p:pic>
        <p:nvPicPr>
          <p:cNvPr id="6" name="Content Placeholder 5">
            <a:extLst>
              <a:ext uri="{FF2B5EF4-FFF2-40B4-BE49-F238E27FC236}">
                <a16:creationId xmlns:a16="http://schemas.microsoft.com/office/drawing/2014/main" id="{60012F17-83B3-4CE5-B92F-D5AEB0A22648}"/>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0"/>
            <a:ext cx="9144000" cy="5143500"/>
          </a:xfrm>
        </p:spPr>
      </p:pic>
      <p:sp>
        <p:nvSpPr>
          <p:cNvPr id="10" name="TextBox 9">
            <a:extLst>
              <a:ext uri="{FF2B5EF4-FFF2-40B4-BE49-F238E27FC236}">
                <a16:creationId xmlns:a16="http://schemas.microsoft.com/office/drawing/2014/main" id="{7CA27F51-A006-4498-ADE5-E2D8FA2339F7}"/>
              </a:ext>
            </a:extLst>
          </p:cNvPr>
          <p:cNvSpPr txBox="1"/>
          <p:nvPr/>
        </p:nvSpPr>
        <p:spPr>
          <a:xfrm>
            <a:off x="1981200" y="3181350"/>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a:t>
            </a:r>
            <a:r>
              <a:rPr lang="en-US" sz="2800" b="1" dirty="0">
                <a:solidFill>
                  <a:srgbClr val="FFFF00"/>
                </a:solidFill>
                <a:latin typeface="Arial" panose="020B0604020202020204" pitchFamily="34" charset="0"/>
              </a:rPr>
              <a:t>SÁU</a:t>
            </a:r>
            <a:r>
              <a:rPr lang="en-US" sz="2800" b="1" i="0" dirty="0">
                <a:solidFill>
                  <a:srgbClr val="FFFF00"/>
                </a:solidFill>
                <a:effectLst/>
                <a:latin typeface="Arial" panose="020B0604020202020204" pitchFamily="34" charset="0"/>
              </a:rPr>
              <a:t> TUẦN XXV THƯỜNG NIÊN C</a:t>
            </a:r>
            <a:endParaRPr lang="en-US" sz="2800" b="1" dirty="0">
              <a:solidFill>
                <a:srgbClr val="FFFF00"/>
              </a:solidFill>
            </a:endParaRPr>
          </a:p>
        </p:txBody>
      </p:sp>
    </p:spTree>
    <p:extLst>
      <p:ext uri="{BB962C8B-B14F-4D97-AF65-F5344CB8AC3E}">
        <p14:creationId xmlns:p14="http://schemas.microsoft.com/office/powerpoint/2010/main" val="17491415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1450" y="1200150"/>
            <a:ext cx="8801100" cy="3276599"/>
          </a:xfrm>
        </p:spPr>
        <p:txBody>
          <a:bodyPr>
            <a:noAutofit/>
          </a:bodyPr>
          <a:lstStyle/>
          <a:p>
            <a:pPr algn="just"/>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phán</a:t>
            </a:r>
            <a:r>
              <a:rPr lang="en-US" b="1" i="0" dirty="0">
                <a:solidFill>
                  <a:schemeClr val="bg1"/>
                </a:solidFill>
                <a:effectLst/>
                <a:latin typeface="Arial" panose="020B0604020202020204" pitchFamily="34" charset="0"/>
              </a:rPr>
              <a:t>: Ta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phần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rỗi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của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dân</a:t>
            </a:r>
            <a:r>
              <a:rPr lang="en-US" b="1" i="0" dirty="0">
                <a:solidFill>
                  <a:schemeClr val="bg1"/>
                </a:solidFill>
                <a:effectLst/>
                <a:latin typeface="Arial" panose="020B0604020202020204" pitchFamily="34" charset="0"/>
              </a:rPr>
              <a:t> Ta. </a:t>
            </a:r>
            <a:r>
              <a:rPr lang="en-US" b="1" i="0" dirty="0" err="1">
                <a:solidFill>
                  <a:schemeClr val="bg1"/>
                </a:solidFill>
                <a:effectLst/>
                <a:latin typeface="Arial" panose="020B0604020202020204" pitchFamily="34" charset="0"/>
              </a:rPr>
              <a:t>Họ</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đã</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kêu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cầu</a:t>
            </a:r>
            <a:r>
              <a:rPr lang="en-US" b="1" i="0" dirty="0">
                <a:solidFill>
                  <a:schemeClr val="bg1"/>
                </a:solidFill>
                <a:effectLst/>
                <a:latin typeface="Arial" panose="020B0604020202020204" pitchFamily="34" charset="0"/>
              </a:rPr>
              <a:t> Ta </a:t>
            </a:r>
            <a:r>
              <a:rPr lang="en-US" b="1" i="0" dirty="0" err="1">
                <a:solidFill>
                  <a:schemeClr val="bg1"/>
                </a:solidFill>
                <a:effectLst/>
                <a:latin typeface="Arial" panose="020B0604020202020204" pitchFamily="34" charset="0"/>
              </a:rPr>
              <a:t>trong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mọi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nỗi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gian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truân</a:t>
            </a:r>
            <a:r>
              <a:rPr lang="en-US" b="1" i="0" dirty="0">
                <a:solidFill>
                  <a:schemeClr val="bg1"/>
                </a:solidFill>
                <a:effectLst/>
                <a:latin typeface="Arial" panose="020B0604020202020204" pitchFamily="34" charset="0"/>
              </a:rPr>
              <a:t>. Ta </a:t>
            </a:r>
            <a:r>
              <a:rPr lang="en-US" b="1" i="0" dirty="0" err="1">
                <a:solidFill>
                  <a:schemeClr val="bg1"/>
                </a:solidFill>
                <a:effectLst/>
                <a:latin typeface="Arial" panose="020B0604020202020204" pitchFamily="34" charset="0"/>
              </a:rPr>
              <a:t>đã</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nhậm</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lời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họ</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Ta </a:t>
            </a:r>
            <a:r>
              <a:rPr lang="en-US" b="1" i="0" dirty="0" err="1">
                <a:solidFill>
                  <a:schemeClr val="bg1"/>
                </a:solidFill>
                <a:effectLst/>
                <a:latin typeface="Arial" panose="020B0604020202020204" pitchFamily="34" charset="0"/>
              </a:rPr>
              <a:t>sẽ</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của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họ</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đến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muôn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đời</a:t>
            </a:r>
            <a:r>
              <a:rPr lang="en-US" b="1" i="0" dirty="0">
                <a:solidFill>
                  <a:schemeClr val="bg1"/>
                </a:solidFill>
                <a:effectLst/>
                <a:latin typeface="Arial" panose="020B0604020202020204" pitchFamily="34" charset="0"/>
              </a:rPr>
              <a:t>.</a:t>
            </a:r>
            <a:endParaRPr lang="vi-VN"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286000" y="251252"/>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171537" y="133350"/>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53434"/>
                </a:solidFill>
                <a:effectLst/>
                <a:latin typeface="Arial" panose="020B0604020202020204" pitchFamily="34" charset="0"/>
              </a:rPr>
              <a:t> </a:t>
            </a:r>
            <a:r>
              <a:rPr lang="en-US" sz="4000" b="0" i="0" dirty="0">
                <a:solidFill>
                  <a:schemeClr val="bg1"/>
                </a:solidFill>
                <a:effectLst/>
                <a:latin typeface="Arial" panose="020B0604020202020204" pitchFamily="34" charset="0"/>
              </a:rPr>
              <a:t>Kg 2, 1b-10</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1" y="3040710"/>
            <a:ext cx="3962400" cy="2235306"/>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117629" y="876932"/>
            <a:ext cx="8854834" cy="1323439"/>
          </a:xfrm>
          <a:prstGeom prst="rect">
            <a:avLst/>
          </a:prstGeom>
          <a:noFill/>
        </p:spPr>
        <p:txBody>
          <a:bodyPr wrap="square">
            <a:spAutoFit/>
          </a:bodyPr>
          <a:lstStyle/>
          <a:p>
            <a:pPr algn="just"/>
            <a:r>
              <a:rPr lang="en-US" sz="4000" b="1" i="1" dirty="0">
                <a:solidFill>
                  <a:schemeClr val="bg1"/>
                </a:solidFill>
                <a:effectLst/>
                <a:latin typeface="Arial" panose="020B0604020202020204" pitchFamily="34" charset="0"/>
              </a:rPr>
              <a:t>“</a:t>
            </a:r>
            <a:r>
              <a:rPr lang="en-US" sz="4000" b="1" i="1" dirty="0" err="1">
                <a:solidFill>
                  <a:schemeClr val="bg1"/>
                </a:solidFill>
                <a:effectLst/>
                <a:latin typeface="Arial" panose="020B0604020202020204" pitchFamily="34" charset="0"/>
              </a:rPr>
              <a:t>Còn</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một</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ít</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lâu</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nữa</a:t>
            </a:r>
            <a:r>
              <a:rPr lang="en-US" sz="4000" b="1" i="1" dirty="0">
                <a:solidFill>
                  <a:schemeClr val="bg1"/>
                </a:solidFill>
                <a:effectLst/>
                <a:latin typeface="Arial" panose="020B0604020202020204" pitchFamily="34" charset="0"/>
              </a:rPr>
              <a:t>, Ta </a:t>
            </a:r>
            <a:r>
              <a:rPr lang="en-US" sz="4000" b="1" i="1" dirty="0" err="1">
                <a:solidFill>
                  <a:schemeClr val="bg1"/>
                </a:solidFill>
                <a:effectLst/>
                <a:latin typeface="Arial" panose="020B0604020202020204" pitchFamily="34" charset="0"/>
              </a:rPr>
              <a:t>sẽ</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làm</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cho</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đền</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thờ</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này</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đầy</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vinh</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quang</a:t>
            </a:r>
            <a:r>
              <a:rPr lang="en-US" sz="4000" b="1" i="1" dirty="0">
                <a:solidFill>
                  <a:schemeClr val="bg1"/>
                </a:solidFill>
                <a:effectLst/>
                <a:latin typeface="Arial" panose="020B0604020202020204" pitchFamily="34" charset="0"/>
              </a:rPr>
              <a:t>”.</a:t>
            </a:r>
            <a:endParaRPr lang="vi-VN" sz="40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230234" y="2246073"/>
            <a:ext cx="7694566"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Tiên</a:t>
            </a:r>
            <a:r>
              <a:rPr lang="en-US" sz="4000" b="0" i="0" dirty="0">
                <a:solidFill>
                  <a:schemeClr val="bg1"/>
                </a:solidFill>
                <a:effectLst/>
                <a:latin typeface="Arial" panose="020B0604020202020204" pitchFamily="34" charset="0"/>
              </a:rPr>
              <a:t> tri </a:t>
            </a:r>
            <a:r>
              <a:rPr lang="en-US" sz="4000" b="0" i="0" dirty="0" err="1">
                <a:solidFill>
                  <a:schemeClr val="bg1"/>
                </a:solidFill>
                <a:effectLst/>
                <a:latin typeface="Arial" panose="020B0604020202020204" pitchFamily="34" charset="0"/>
              </a:rPr>
              <a:t>Khác</a:t>
            </a:r>
            <a:r>
              <a:rPr lang="en-US" sz="4000" b="0" i="0" dirty="0">
                <a:solidFill>
                  <a:schemeClr val="bg1"/>
                </a:solidFill>
                <a:effectLst/>
                <a:latin typeface="Arial" panose="020B0604020202020204" pitchFamily="34" charset="0"/>
              </a:rPr>
              <a:t>-gai.</a:t>
            </a:r>
            <a:endParaRPr lang="en-US" sz="40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699202"/>
            <a:ext cx="8534400" cy="2438400"/>
          </a:xfrm>
        </p:spPr>
        <p:txBody>
          <a:bodyPr>
            <a:normAutofit/>
          </a:bodyPr>
          <a:lstStyle/>
          <a:p>
            <a:pPr algn="l"/>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sz="4900" b="0" i="0" dirty="0">
                <a:solidFill>
                  <a:srgbClr val="333333"/>
                </a:solidFill>
                <a:effectLst/>
                <a:latin typeface="Arial" panose="020B0604020202020204" pitchFamily="34" charset="0"/>
              </a:rPr>
              <a:t> </a:t>
            </a:r>
            <a:r>
              <a:rPr lang="it-IT" b="1" i="0" dirty="0">
                <a:solidFill>
                  <a:schemeClr val="bg1"/>
                </a:solidFill>
                <a:effectLst/>
                <a:latin typeface="Arial" panose="020B0604020202020204" pitchFamily="34" charset="0"/>
              </a:rPr>
              <a:t>Ôi Ðá Tảng của con, chúc tụng Chúa! (c. 1a)</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2609850" y="1200150"/>
            <a:ext cx="4229100" cy="646331"/>
          </a:xfrm>
          <a:prstGeom prst="rect">
            <a:avLst/>
          </a:prstGeom>
          <a:noFill/>
        </p:spPr>
        <p:txBody>
          <a:bodyPr wrap="square" rtlCol="0">
            <a:spAutoFit/>
          </a:bodyPr>
          <a:lstStyle/>
          <a:p>
            <a:r>
              <a:rPr lang="en-US" sz="3600" b="0" i="0" dirty="0">
                <a:solidFill>
                  <a:schemeClr val="bg1"/>
                </a:solidFill>
                <a:effectLst/>
                <a:latin typeface="Arial" panose="020B0604020202020204" pitchFamily="34" charset="0"/>
              </a:rPr>
              <a:t>Tv 42, 1. 2. 3. 4</a:t>
            </a:r>
            <a:endParaRPr lang="en-US" sz="3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1450"/>
            <a:ext cx="8305800" cy="4800600"/>
          </a:xfrm>
        </p:spPr>
        <p:txBody>
          <a:bodyPr>
            <a:noAutofit/>
          </a:bodyPr>
          <a:lstStyle/>
          <a:p>
            <a:pPr algn="just"/>
            <a:r>
              <a:rPr lang="en-US" b="1" i="0" dirty="0">
                <a:solidFill>
                  <a:srgbClr val="FFFF00"/>
                </a:solidFill>
                <a:effectLst/>
                <a:latin typeface="Arial" panose="020B0604020202020204" pitchFamily="34" charset="0"/>
              </a:rPr>
              <a:t>Alleluia, alleluia! </a:t>
            </a:r>
            <a:r>
              <a:rPr lang="en-US" b="0" i="0" dirty="0">
                <a:solidFill>
                  <a:srgbClr val="333333"/>
                </a:solidFill>
                <a:effectLst/>
                <a:latin typeface="Arial" panose="020B0604020202020204" pitchFamily="34" charset="0"/>
              </a:rPr>
              <a:t> </a:t>
            </a:r>
            <a:r>
              <a:rPr lang="vi-VN" b="1" i="0" dirty="0">
                <a:solidFill>
                  <a:schemeClr val="bg1"/>
                </a:solidFill>
                <a:effectLst/>
                <a:latin typeface="Arial" panose="020B0604020202020204" pitchFamily="34" charset="0"/>
              </a:rPr>
              <a:t>– Ước chi hôm nay các bạn nghe tiếng Chúa, và đừng cứng lòng.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1FD77794-5ECC-4944-BC78-36CEFBC159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9562" y="285750"/>
            <a:ext cx="1066800" cy="1066800"/>
          </a:xfrm>
          <a:prstGeom prst="rect">
            <a:avLst/>
          </a:prstGeom>
        </p:spPr>
      </p:pic>
      <p:pic>
        <p:nvPicPr>
          <p:cNvPr id="6" name="Content Placeholder 5">
            <a:extLst>
              <a:ext uri="{FF2B5EF4-FFF2-40B4-BE49-F238E27FC236}">
                <a16:creationId xmlns:a16="http://schemas.microsoft.com/office/drawing/2014/main" id="{60012F17-83B3-4CE5-B92F-D5AEB0A22648}"/>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179" y="0"/>
            <a:ext cx="9144000" cy="5143500"/>
          </a:xfrm>
        </p:spPr>
      </p:pic>
      <p:sp>
        <p:nvSpPr>
          <p:cNvPr id="10" name="TextBox 9">
            <a:extLst>
              <a:ext uri="{FF2B5EF4-FFF2-40B4-BE49-F238E27FC236}">
                <a16:creationId xmlns:a16="http://schemas.microsoft.com/office/drawing/2014/main" id="{7CA27F51-A006-4498-ADE5-E2D8FA2339F7}"/>
              </a:ext>
            </a:extLst>
          </p:cNvPr>
          <p:cNvSpPr txBox="1"/>
          <p:nvPr/>
        </p:nvSpPr>
        <p:spPr>
          <a:xfrm>
            <a:off x="3124200" y="3028950"/>
            <a:ext cx="5181600" cy="646331"/>
          </a:xfrm>
          <a:prstGeom prst="rect">
            <a:avLst/>
          </a:prstGeom>
          <a:noFill/>
        </p:spPr>
        <p:txBody>
          <a:bodyPr wrap="square">
            <a:spAutoFit/>
          </a:bodyPr>
          <a:lstStyle/>
          <a:p>
            <a:r>
              <a:rPr lang="en-US" sz="3600" b="1" i="0" dirty="0" err="1">
                <a:solidFill>
                  <a:srgbClr val="FFFF00"/>
                </a:solidFill>
                <a:effectLst/>
                <a:latin typeface="Arial" panose="020B0604020202020204" pitchFamily="34" charset="0"/>
              </a:rPr>
              <a:t>Phúc</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Âm</a:t>
            </a:r>
            <a:r>
              <a:rPr lang="en-US" sz="3600" b="1" i="0" dirty="0">
                <a:solidFill>
                  <a:srgbClr val="FFFF00"/>
                </a:solidFill>
                <a:effectLst/>
                <a:latin typeface="Arial" panose="020B0604020202020204" pitchFamily="34" charset="0"/>
              </a:rPr>
              <a:t>: Lc 9, 18-22</a:t>
            </a:r>
            <a:endParaRPr lang="en-US" sz="3600" b="1" dirty="0">
              <a:solidFill>
                <a:srgbClr val="FFFF00"/>
              </a:solidFill>
            </a:endParaRPr>
          </a:p>
        </p:txBody>
      </p:sp>
    </p:spTree>
    <p:extLst>
      <p:ext uri="{BB962C8B-B14F-4D97-AF65-F5344CB8AC3E}">
        <p14:creationId xmlns:p14="http://schemas.microsoft.com/office/powerpoint/2010/main" val="5902535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830997"/>
            <a:ext cx="8382000" cy="3619499"/>
          </a:xfrm>
        </p:spPr>
        <p:txBody>
          <a:bodyPr>
            <a:normAutofit fontScale="90000"/>
          </a:bodyPr>
          <a:lstStyle/>
          <a:p>
            <a:pPr algn="just"/>
            <a:r>
              <a:rPr lang="vi-VN" b="1" i="0" dirty="0">
                <a:solidFill>
                  <a:schemeClr val="bg1"/>
                </a:solidFill>
                <a:effectLst/>
                <a:latin typeface="Arial" panose="020B0604020202020204" pitchFamily="34" charset="0"/>
              </a:rPr>
              <a:t>Chúa đã ban bố các huấn lệnh, để chúng tôi được tuân giữ hết sức ân cần. Nguyện cho đường nẻo tôi vững chắc, để tuân giữ thánh chỉ của Chúa.</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667000" y="5715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1572</TotalTime>
  <Words>196</Words>
  <Application>Microsoft Office PowerPoint</Application>
  <PresentationFormat>On-screen Show (16:9)</PresentationFormat>
  <Paragraphs>21</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Chúa phán: Ta là phần rỗi của dân Ta. Họ đã kêu cầu Ta trong mọi nỗi gian truân. Ta đã nhậm lời họ, và Ta sẽ là Chúa của họ đến muôn đời.</vt:lpstr>
      <vt:lpstr>PowerPoint Presentation</vt:lpstr>
      <vt:lpstr>Ðáp:  Ôi Ðá Tảng của con, chúc tụng Chúa! (c. 1a)</vt:lpstr>
      <vt:lpstr>Alleluia, alleluia!  – Ước chi hôm nay các bạn nghe tiếng Chúa, và đừng cứng lòng. –Alleluia.</vt:lpstr>
      <vt:lpstr>PowerPoint Presentation</vt:lpstr>
      <vt:lpstr>PowerPoint Presentation</vt:lpstr>
      <vt:lpstr>Chúa đã ban bố các huấn lệnh, để chúng tôi được tuân giữ hết sức ân cần. Nguyện cho đường nẻo tôi vững chắc, để tuân giữ thánh chỉ của Chúa.</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172</cp:revision>
  <dcterms:created xsi:type="dcterms:W3CDTF">2021-12-05T01:20:54Z</dcterms:created>
  <dcterms:modified xsi:type="dcterms:W3CDTF">2025-09-17T01:25:19Z</dcterms:modified>
</cp:coreProperties>
</file>