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16" r:id="rId2"/>
    <p:sldMasterId id="2147483760" r:id="rId3"/>
    <p:sldMasterId id="2147483796" r:id="rId4"/>
    <p:sldMasterId id="2147483856" r:id="rId5"/>
  </p:sldMasterIdLst>
  <p:notesMasterIdLst>
    <p:notesMasterId r:id="rId16"/>
  </p:notesMasterIdLst>
  <p:sldIdLst>
    <p:sldId id="1071" r:id="rId6"/>
    <p:sldId id="316" r:id="rId7"/>
    <p:sldId id="1029" r:id="rId8"/>
    <p:sldId id="1056" r:id="rId9"/>
    <p:sldId id="426" r:id="rId10"/>
    <p:sldId id="1102" r:id="rId11"/>
    <p:sldId id="1046" r:id="rId12"/>
    <p:sldId id="346" r:id="rId13"/>
    <p:sldId id="445" r:id="rId14"/>
    <p:sldId id="1103" r:id="rId15"/>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18E"/>
    <a:srgbClr val="00642D"/>
    <a:srgbClr val="009A46"/>
    <a:srgbClr val="003399"/>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70" autoAdjust="0"/>
  </p:normalViewPr>
  <p:slideViewPr>
    <p:cSldViewPr>
      <p:cViewPr varScale="1">
        <p:scale>
          <a:sx n="72" d="100"/>
          <a:sy n="72" d="100"/>
        </p:scale>
        <p:origin x="348" y="68"/>
      </p:cViewPr>
      <p:guideLst>
        <p:guide orient="horz" pos="1620"/>
        <p:guide pos="2880"/>
      </p:guideLst>
    </p:cSldViewPr>
  </p:slideViewPr>
  <p:outlineViewPr>
    <p:cViewPr>
      <p:scale>
        <a:sx n="33" d="100"/>
        <a:sy n="33" d="100"/>
      </p:scale>
      <p:origin x="0" y="1715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EFC896-DBEB-4B2F-A345-24C1E6867C7E}" type="datetimeFigureOut">
              <a:rPr lang="en-US" smtClean="0"/>
              <a:t>9/17/2025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5DAA1B-6C37-4EC5-BBC8-F5F527005C0A}" type="slidenum">
              <a:rPr lang="en-US" smtClean="0"/>
              <a:t>‹#›</a:t>
            </a:fld>
            <a:endParaRPr lang="en-US"/>
          </a:p>
        </p:txBody>
      </p:sp>
    </p:spTree>
    <p:extLst>
      <p:ext uri="{BB962C8B-B14F-4D97-AF65-F5344CB8AC3E}">
        <p14:creationId xmlns:p14="http://schemas.microsoft.com/office/powerpoint/2010/main" val="89816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a:t>
            </a:fld>
            <a:endParaRPr lang="en-US"/>
          </a:p>
        </p:txBody>
      </p:sp>
    </p:spTree>
    <p:extLst>
      <p:ext uri="{BB962C8B-B14F-4D97-AF65-F5344CB8AC3E}">
        <p14:creationId xmlns:p14="http://schemas.microsoft.com/office/powerpoint/2010/main" val="10864155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6</a:t>
            </a:fld>
            <a:endParaRPr lang="en-US"/>
          </a:p>
        </p:txBody>
      </p:sp>
    </p:spTree>
    <p:extLst>
      <p:ext uri="{BB962C8B-B14F-4D97-AF65-F5344CB8AC3E}">
        <p14:creationId xmlns:p14="http://schemas.microsoft.com/office/powerpoint/2010/main" val="842060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51D5CD-5F53-4A0D-AF6F-7E1CBFB32525}"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1511249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55DAA1B-6C37-4EC5-BBC8-F5F527005C0A}" type="slidenum">
              <a:rPr lang="en-US" smtClean="0"/>
              <a:t>10</a:t>
            </a:fld>
            <a:endParaRPr lang="en-US"/>
          </a:p>
        </p:txBody>
      </p:sp>
    </p:spTree>
    <p:extLst>
      <p:ext uri="{BB962C8B-B14F-4D97-AF65-F5344CB8AC3E}">
        <p14:creationId xmlns:p14="http://schemas.microsoft.com/office/powerpoint/2010/main" val="3675401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4398486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83463625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1557881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09170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853137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0087824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9798471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778230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116970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576969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8140688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8220941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982291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275400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2457120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214114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40523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890403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27014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818581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5139362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02781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39A25E-7F15-44F1-94F4-2A12B1BB4C41}" type="datetimeFigureOut">
              <a:rPr lang="en-US" smtClean="0"/>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156270063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9235405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195601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353610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51870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8253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8011313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256054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9784586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83432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256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4130563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22529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3638194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189449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623131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531822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4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375574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870719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2947595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8384749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1273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3"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3"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839A25E-7F15-44F1-94F4-2A12B1BB4C41}" type="datetimeFigureOut">
              <a:rPr lang="en-US" smtClean="0"/>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348512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7230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676112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693084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4772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1756959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897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39A25E-7F15-44F1-94F4-2A12B1BB4C41}" type="datetimeFigureOut">
              <a:rPr lang="en-US" smtClean="0"/>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5758956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9A25E-7F15-44F1-94F4-2A12B1BB4C41}" type="datetimeFigureOut">
              <a:rPr lang="en-US" smtClean="0"/>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359661584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19"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81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19"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29793209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2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39A25E-7F15-44F1-94F4-2A12B1BB4C41}" type="datetimeFigureOut">
              <a:rPr lang="en-US" smtClean="0"/>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E1B59D-EAE0-479E-86E9-837E6345171E}" type="slidenum">
              <a:rPr lang="en-US" smtClean="0"/>
              <a:t>‹#›</a:t>
            </a:fld>
            <a:endParaRPr lang="en-US"/>
          </a:p>
        </p:txBody>
      </p:sp>
    </p:spTree>
    <p:extLst>
      <p:ext uri="{BB962C8B-B14F-4D97-AF65-F5344CB8AC3E}">
        <p14:creationId xmlns:p14="http://schemas.microsoft.com/office/powerpoint/2010/main" val="8459666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0839A25E-7F15-44F1-94F4-2A12B1BB4C41}" type="datetimeFigureOut">
              <a:rPr lang="en-US" smtClean="0"/>
              <a:t>9/17/2025</a:t>
            </a:fld>
            <a:endParaRPr lang="en-US"/>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78E1B59D-EAE0-479E-86E9-837E6345171E}" type="slidenum">
              <a:rPr lang="en-US" smtClean="0"/>
              <a:t>‹#›</a:t>
            </a:fld>
            <a:endParaRPr lang="en-US"/>
          </a:p>
        </p:txBody>
      </p:sp>
    </p:spTree>
    <p:extLst>
      <p:ext uri="{BB962C8B-B14F-4D97-AF65-F5344CB8AC3E}">
        <p14:creationId xmlns:p14="http://schemas.microsoft.com/office/powerpoint/2010/main" val="4172942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81854328"/>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F10200E0-A970-4FED-8B50-6DDD2B09C0EA}"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5FE8A8C9-28F2-4CE2-96FD-905F8AB6AE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16170677"/>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 id="2147483769" r:id="rId9"/>
    <p:sldLayoutId id="2147483770" r:id="rId10"/>
    <p:sldLayoutId id="2147483771"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53055857"/>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5000">
              <a:srgbClr val="003300">
                <a:lumMod val="84000"/>
                <a:lumOff val="16000"/>
              </a:srgbClr>
            </a:gs>
            <a:gs pos="8000">
              <a:srgbClr val="9CB86E"/>
            </a:gs>
            <a:gs pos="62000">
              <a:srgbClr val="156B13"/>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4"/>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5AC1313-69AC-49C4-9413-EF1B6D3C38B0}" type="datetimeFigureOut">
              <a:rPr lang="en-US" smtClean="0">
                <a:solidFill>
                  <a:prstClr val="black">
                    <a:tint val="75000"/>
                  </a:prstClr>
                </a:solidFill>
              </a:rPr>
              <a:pPr/>
              <a:t>9/17/2025</a:t>
            </a:fld>
            <a:endParaRPr lang="en-US">
              <a:solidFill>
                <a:prstClr val="black">
                  <a:tint val="75000"/>
                </a:prstClr>
              </a:solidFill>
            </a:endParaRPr>
          </a:p>
        </p:txBody>
      </p:sp>
      <p:sp>
        <p:nvSpPr>
          <p:cNvPr id="5" name="Footer Placeholder 4"/>
          <p:cNvSpPr>
            <a:spLocks noGrp="1"/>
          </p:cNvSpPr>
          <p:nvPr>
            <p:ph type="ftr" sz="quarter" idx="3"/>
          </p:nvPr>
        </p:nvSpPr>
        <p:spPr>
          <a:xfrm>
            <a:off x="3124200" y="4767264"/>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4767264"/>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0B6B7-AC69-4EB7-925B-B7669F95C65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66561823"/>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5.xml"/><Relationship Id="rId4" Type="http://schemas.openxmlformats.org/officeDocument/2006/relationships/image" Target="../media/image3.jpg"/></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7.jpg"/></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6" name="Content Placeholder 5">
            <a:extLst>
              <a:ext uri="{FF2B5EF4-FFF2-40B4-BE49-F238E27FC236}">
                <a16:creationId xmlns:a16="http://schemas.microsoft.com/office/drawing/2014/main" id="{60012F17-83B3-4CE5-B92F-D5AEB0A2264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0" name="TextBox 9">
            <a:extLst>
              <a:ext uri="{FF2B5EF4-FFF2-40B4-BE49-F238E27FC236}">
                <a16:creationId xmlns:a16="http://schemas.microsoft.com/office/drawing/2014/main" id="{7CA27F51-A006-4498-ADE5-E2D8FA2339F7}"/>
              </a:ext>
            </a:extLst>
          </p:cNvPr>
          <p:cNvSpPr txBox="1"/>
          <p:nvPr/>
        </p:nvSpPr>
        <p:spPr>
          <a:xfrm>
            <a:off x="1981200"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XXV THƯỜNG NIÊN C</a:t>
            </a:r>
            <a:endParaRPr lang="en-US" sz="2800" b="1" dirty="0">
              <a:solidFill>
                <a:srgbClr val="FFFF00"/>
              </a:solidFill>
            </a:endParaRPr>
          </a:p>
        </p:txBody>
      </p:sp>
    </p:spTree>
    <p:extLst>
      <p:ext uri="{BB962C8B-B14F-4D97-AF65-F5344CB8AC3E}">
        <p14:creationId xmlns:p14="http://schemas.microsoft.com/office/powerpoint/2010/main" val="30600543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6" name="Content Placeholder 5">
            <a:extLst>
              <a:ext uri="{FF2B5EF4-FFF2-40B4-BE49-F238E27FC236}">
                <a16:creationId xmlns:a16="http://schemas.microsoft.com/office/drawing/2014/main" id="{60012F17-83B3-4CE5-B92F-D5AEB0A2264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0" y="0"/>
            <a:ext cx="9144000" cy="5143500"/>
          </a:xfrm>
        </p:spPr>
      </p:pic>
      <p:sp>
        <p:nvSpPr>
          <p:cNvPr id="10" name="TextBox 9">
            <a:extLst>
              <a:ext uri="{FF2B5EF4-FFF2-40B4-BE49-F238E27FC236}">
                <a16:creationId xmlns:a16="http://schemas.microsoft.com/office/drawing/2014/main" id="{7CA27F51-A006-4498-ADE5-E2D8FA2339F7}"/>
              </a:ext>
            </a:extLst>
          </p:cNvPr>
          <p:cNvSpPr txBox="1"/>
          <p:nvPr/>
        </p:nvSpPr>
        <p:spPr>
          <a:xfrm>
            <a:off x="1981200" y="3181350"/>
            <a:ext cx="6934200"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a:t>
            </a:r>
            <a:r>
              <a:rPr lang="en-US" sz="2800" b="1" dirty="0">
                <a:solidFill>
                  <a:srgbClr val="FFFF00"/>
                </a:solidFill>
                <a:latin typeface="Arial" panose="020B0604020202020204" pitchFamily="34" charset="0"/>
              </a:rPr>
              <a:t>SÁU</a:t>
            </a:r>
            <a:r>
              <a:rPr lang="en-US" sz="2800" b="1" i="0" dirty="0">
                <a:solidFill>
                  <a:srgbClr val="FFFF00"/>
                </a:solidFill>
                <a:effectLst/>
                <a:latin typeface="Arial" panose="020B0604020202020204" pitchFamily="34" charset="0"/>
              </a:rPr>
              <a:t> TUẦN XXV THƯỜNG NIÊN C</a:t>
            </a:r>
            <a:endParaRPr lang="en-US" sz="2800" b="1" dirty="0">
              <a:solidFill>
                <a:srgbClr val="FFFF00"/>
              </a:solidFill>
            </a:endParaRPr>
          </a:p>
        </p:txBody>
      </p:sp>
    </p:spTree>
    <p:extLst>
      <p:ext uri="{BB962C8B-B14F-4D97-AF65-F5344CB8AC3E}">
        <p14:creationId xmlns:p14="http://schemas.microsoft.com/office/powerpoint/2010/main" val="174914158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71450" y="1200150"/>
            <a:ext cx="8801100" cy="3276599"/>
          </a:xfrm>
        </p:spPr>
        <p:txBody>
          <a:bodyPr>
            <a:noAutofit/>
          </a:bodyPr>
          <a:lstStyle/>
          <a:p>
            <a:pPr algn="just"/>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phán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phần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rỗi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dân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kêu</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cầu</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trong</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mọi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nỗi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gian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truân</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đã</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nhậm</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lời</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và</a:t>
            </a:r>
            <a:r>
              <a:rPr lang="en-US" b="1" i="0" dirty="0">
                <a:solidFill>
                  <a:schemeClr val="bg1"/>
                </a:solidFill>
                <a:effectLst/>
                <a:latin typeface="Arial" panose="020B0604020202020204" pitchFamily="34" charset="0"/>
              </a:rPr>
              <a:t> Ta </a:t>
            </a:r>
            <a:r>
              <a:rPr lang="en-US" b="1" i="0" dirty="0" err="1">
                <a:solidFill>
                  <a:schemeClr val="bg1"/>
                </a:solidFill>
                <a:effectLst/>
                <a:latin typeface="Arial" panose="020B0604020202020204" pitchFamily="34" charset="0"/>
              </a:rPr>
              <a:t>sẽ</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là</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Chúa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của</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họ</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đến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muôn</a:t>
            </a:r>
            <a:r>
              <a:rPr lang="en-US" b="1" i="0" dirty="0">
                <a:solidFill>
                  <a:schemeClr val="bg1"/>
                </a:solidFill>
                <a:effectLst/>
                <a:latin typeface="Arial" panose="020B0604020202020204" pitchFamily="34" charset="0"/>
              </a:rPr>
              <a:t> </a:t>
            </a:r>
            <a:r>
              <a:rPr lang="en-US" b="1" i="0" dirty="0" err="1">
                <a:solidFill>
                  <a:schemeClr val="bg1"/>
                </a:solidFill>
                <a:effectLst/>
                <a:latin typeface="Arial" panose="020B0604020202020204" pitchFamily="34" charset="0"/>
              </a:rPr>
              <a:t>đời</a:t>
            </a:r>
            <a:r>
              <a:rPr lang="en-US" b="1" i="0" dirty="0">
                <a:solidFill>
                  <a:schemeClr val="bg1"/>
                </a:solidFill>
                <a:effectLst/>
                <a:latin typeface="Arial" panose="020B0604020202020204" pitchFamily="34" charset="0"/>
              </a:rPr>
              <a:t>.</a:t>
            </a:r>
            <a:endParaRPr lang="vi-VN" b="1" i="0" dirty="0">
              <a:solidFill>
                <a:schemeClr val="bg1"/>
              </a:solidFill>
              <a:effectLst/>
              <a:latin typeface="Helvetica Neue"/>
            </a:endParaRPr>
          </a:p>
        </p:txBody>
      </p:sp>
      <p:sp>
        <p:nvSpPr>
          <p:cNvPr id="4" name="TextBox 3">
            <a:extLst>
              <a:ext uri="{FF2B5EF4-FFF2-40B4-BE49-F238E27FC236}">
                <a16:creationId xmlns:a16="http://schemas.microsoft.com/office/drawing/2014/main" id="{52B86BB9-B6F7-4999-BCC7-DB0AD72AC438}"/>
              </a:ext>
            </a:extLst>
          </p:cNvPr>
          <p:cNvSpPr txBox="1"/>
          <p:nvPr/>
        </p:nvSpPr>
        <p:spPr>
          <a:xfrm>
            <a:off x="2286000" y="251252"/>
            <a:ext cx="4572000" cy="830997"/>
          </a:xfrm>
          <a:prstGeom prst="rect">
            <a:avLst/>
          </a:prstGeom>
          <a:noFill/>
        </p:spPr>
        <p:txBody>
          <a:bodyPr wrap="square">
            <a:spAutoFit/>
          </a:bodyPr>
          <a:lstStyle/>
          <a:p>
            <a:pPr algn="ctr"/>
            <a:r>
              <a:rPr lang="vi-VN" sz="4800" b="1" i="0" dirty="0">
                <a:solidFill>
                  <a:srgbClr val="FFFF00"/>
                </a:solidFill>
                <a:effectLst/>
                <a:latin typeface="Arial" panose="020B0604020202020204" pitchFamily="34" charset="0"/>
              </a:rPr>
              <a:t>Ca nhập lễ</a:t>
            </a:r>
            <a:endParaRPr lang="en-US" sz="4800" dirty="0"/>
          </a:p>
        </p:txBody>
      </p:sp>
    </p:spTree>
    <p:extLst>
      <p:ext uri="{BB962C8B-B14F-4D97-AF65-F5344CB8AC3E}">
        <p14:creationId xmlns:p14="http://schemas.microsoft.com/office/powerpoint/2010/main" val="141267176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246878C9-76C9-FA44-2D27-3E14DE32C1B7}"/>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44CF4DF7-EE09-482B-8183-69B101CCE8B0}"/>
              </a:ext>
            </a:extLst>
          </p:cNvPr>
          <p:cNvSpPr txBox="1"/>
          <p:nvPr/>
        </p:nvSpPr>
        <p:spPr>
          <a:xfrm>
            <a:off x="171537" y="133350"/>
            <a:ext cx="84582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53434"/>
                </a:solidFill>
                <a:effectLst/>
                <a:latin typeface="Arial" panose="020B0604020202020204" pitchFamily="34" charset="0"/>
              </a:rPr>
              <a:t> </a:t>
            </a:r>
            <a:r>
              <a:rPr lang="en-US" sz="4000" b="0" i="0" dirty="0">
                <a:solidFill>
                  <a:schemeClr val="bg1"/>
                </a:solidFill>
                <a:effectLst/>
                <a:latin typeface="Arial" panose="020B0604020202020204" pitchFamily="34" charset="0"/>
              </a:rPr>
              <a:t>Kg 2, 1b-10</a:t>
            </a:r>
            <a:endParaRPr lang="en-US" sz="4000" dirty="0">
              <a:solidFill>
                <a:schemeClr val="bg1"/>
              </a:solidFill>
            </a:endParaRPr>
          </a:p>
        </p:txBody>
      </p:sp>
      <p:pic>
        <p:nvPicPr>
          <p:cNvPr id="8" name="Picture 7">
            <a:extLst>
              <a:ext uri="{FF2B5EF4-FFF2-40B4-BE49-F238E27FC236}">
                <a16:creationId xmlns:a16="http://schemas.microsoft.com/office/drawing/2014/main" id="{F2410B25-C385-43E7-958B-03F48D6A641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1" y="3040710"/>
            <a:ext cx="3962400" cy="2235306"/>
          </a:xfrm>
          <a:prstGeom prst="rect">
            <a:avLst/>
          </a:prstGeom>
        </p:spPr>
      </p:pic>
      <p:sp>
        <p:nvSpPr>
          <p:cNvPr id="10" name="TextBox 9">
            <a:extLst>
              <a:ext uri="{FF2B5EF4-FFF2-40B4-BE49-F238E27FC236}">
                <a16:creationId xmlns:a16="http://schemas.microsoft.com/office/drawing/2014/main" id="{4E615AF0-4117-408C-B7B7-2083B2CCA744}"/>
              </a:ext>
            </a:extLst>
          </p:cNvPr>
          <p:cNvSpPr txBox="1"/>
          <p:nvPr/>
        </p:nvSpPr>
        <p:spPr>
          <a:xfrm>
            <a:off x="117629" y="876932"/>
            <a:ext cx="8854834" cy="1323439"/>
          </a:xfrm>
          <a:prstGeom prst="rect">
            <a:avLst/>
          </a:prstGeom>
          <a:noFill/>
        </p:spPr>
        <p:txBody>
          <a:bodyPr wrap="square">
            <a:spAutoFit/>
          </a:bodyPr>
          <a:lstStyle/>
          <a:p>
            <a:pPr algn="just"/>
            <a:r>
              <a:rPr lang="en-US" sz="4000" b="1" i="1" dirty="0">
                <a:solidFill>
                  <a:schemeClr val="bg1"/>
                </a:solidFill>
                <a:effectLst/>
                <a:latin typeface="Arial" panose="020B0604020202020204" pitchFamily="34" charset="0"/>
              </a:rPr>
              <a:t>“</a:t>
            </a:r>
            <a:r>
              <a:rPr lang="en-US" sz="4000" b="1" i="1" dirty="0" err="1">
                <a:solidFill>
                  <a:schemeClr val="bg1"/>
                </a:solidFill>
                <a:effectLst/>
                <a:latin typeface="Arial" panose="020B0604020202020204" pitchFamily="34" charset="0"/>
              </a:rPr>
              <a:t>Còn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một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ít</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lâu</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nữa</a:t>
            </a:r>
            <a:r>
              <a:rPr lang="en-US" sz="4000" b="1" i="1" dirty="0">
                <a:solidFill>
                  <a:schemeClr val="bg1"/>
                </a:solidFill>
                <a:effectLst/>
                <a:latin typeface="Arial" panose="020B0604020202020204" pitchFamily="34" charset="0"/>
              </a:rPr>
              <a:t>, Ta </a:t>
            </a:r>
            <a:r>
              <a:rPr lang="en-US" sz="4000" b="1" i="1" dirty="0" err="1">
                <a:solidFill>
                  <a:schemeClr val="bg1"/>
                </a:solidFill>
                <a:effectLst/>
                <a:latin typeface="Arial" panose="020B0604020202020204" pitchFamily="34" charset="0"/>
              </a:rPr>
              <a:t>sẽ</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làm</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cho</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đền</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thờ</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này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đầy</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vinh</a:t>
            </a:r>
            <a:r>
              <a:rPr lang="en-US" sz="4000" b="1" i="1" dirty="0">
                <a:solidFill>
                  <a:schemeClr val="bg1"/>
                </a:solidFill>
                <a:effectLst/>
                <a:latin typeface="Arial" panose="020B0604020202020204" pitchFamily="34" charset="0"/>
              </a:rPr>
              <a:t> </a:t>
            </a:r>
            <a:r>
              <a:rPr lang="en-US" sz="4000" b="1" i="1" dirty="0" err="1">
                <a:solidFill>
                  <a:schemeClr val="bg1"/>
                </a:solidFill>
                <a:effectLst/>
                <a:latin typeface="Arial" panose="020B0604020202020204" pitchFamily="34" charset="0"/>
              </a:rPr>
              <a:t>quang</a:t>
            </a:r>
            <a:r>
              <a:rPr lang="en-US" sz="4000" b="1" i="1" dirty="0">
                <a:solidFill>
                  <a:schemeClr val="bg1"/>
                </a:solidFill>
                <a:effectLst/>
                <a:latin typeface="Arial" panose="020B0604020202020204" pitchFamily="34" charset="0"/>
              </a:rPr>
              <a:t>”.</a:t>
            </a:r>
            <a:endParaRPr lang="vi-VN" sz="4000" b="1" i="0" dirty="0">
              <a:solidFill>
                <a:schemeClr val="bg1"/>
              </a:solidFill>
              <a:effectLst/>
              <a:latin typeface="Helvetica Neue"/>
            </a:endParaRPr>
          </a:p>
        </p:txBody>
      </p:sp>
      <p:sp>
        <p:nvSpPr>
          <p:cNvPr id="12" name="TextBox 11">
            <a:extLst>
              <a:ext uri="{FF2B5EF4-FFF2-40B4-BE49-F238E27FC236}">
                <a16:creationId xmlns:a16="http://schemas.microsoft.com/office/drawing/2014/main" id="{5C9E6B1C-B8EA-4103-A465-CCD23111C888}"/>
              </a:ext>
            </a:extLst>
          </p:cNvPr>
          <p:cNvSpPr txBox="1"/>
          <p:nvPr/>
        </p:nvSpPr>
        <p:spPr>
          <a:xfrm>
            <a:off x="230234" y="2246073"/>
            <a:ext cx="7694566"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Tiên</a:t>
            </a:r>
            <a:r>
              <a:rPr lang="en-US" sz="4000" b="0" i="0" dirty="0">
                <a:solidFill>
                  <a:schemeClr val="bg1"/>
                </a:solidFill>
                <a:effectLst/>
                <a:latin typeface="Arial" panose="020B0604020202020204" pitchFamily="34" charset="0"/>
              </a:rPr>
              <a:t> tri </a:t>
            </a:r>
            <a:r>
              <a:rPr lang="en-US" sz="4000" b="0" i="0" dirty="0" err="1">
                <a:solidFill>
                  <a:schemeClr val="bg1"/>
                </a:solidFill>
                <a:effectLst/>
                <a:latin typeface="Arial" panose="020B0604020202020204" pitchFamily="34" charset="0"/>
              </a:rPr>
              <a:t>Khác</a:t>
            </a:r>
            <a:r>
              <a:rPr lang="en-US" sz="4000" b="0" i="0" dirty="0">
                <a:solidFill>
                  <a:schemeClr val="bg1"/>
                </a:solidFill>
                <a:effectLst/>
                <a:latin typeface="Arial" panose="020B0604020202020204" pitchFamily="34" charset="0"/>
              </a:rPr>
              <a:t>-gai.</a:t>
            </a:r>
            <a:endParaRPr lang="en-US" sz="4000" dirty="0">
              <a:solidFill>
                <a:schemeClr val="bg1"/>
              </a:solidFill>
            </a:endParaRPr>
          </a:p>
        </p:txBody>
      </p:sp>
    </p:spTree>
    <p:extLst>
      <p:ext uri="{BB962C8B-B14F-4D97-AF65-F5344CB8AC3E}">
        <p14:creationId xmlns:p14="http://schemas.microsoft.com/office/powerpoint/2010/main" val="17205278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99202"/>
            <a:ext cx="8534400" cy="2438400"/>
          </a:xfrm>
        </p:spPr>
        <p:txBody>
          <a:bodyPr>
            <a:normAutofit/>
          </a:bodyPr>
          <a:lstStyle/>
          <a:p>
            <a:pPr algn="l"/>
            <a:r>
              <a:rPr lang="en-US" sz="4900" b="1" i="0" dirty="0" err="1">
                <a:solidFill>
                  <a:schemeClr val="bg1"/>
                </a:solidFill>
                <a:effectLst/>
                <a:latin typeface="Arial" panose="020B0604020202020204" pitchFamily="34" charset="0"/>
              </a:rPr>
              <a:t>Ðáp</a:t>
            </a:r>
            <a:r>
              <a:rPr lang="en-US" sz="4900" b="1" i="0" dirty="0">
                <a:solidFill>
                  <a:schemeClr val="bg1"/>
                </a:solidFill>
                <a:effectLst/>
                <a:latin typeface="Arial" panose="020B0604020202020204" pitchFamily="34" charset="0"/>
              </a:rPr>
              <a:t>: </a:t>
            </a:r>
            <a:r>
              <a:rPr lang="vi-VN" sz="4900" b="0" i="0" dirty="0">
                <a:solidFill>
                  <a:srgbClr val="333333"/>
                </a:solidFill>
                <a:effectLst/>
                <a:latin typeface="Arial" panose="020B0604020202020204" pitchFamily="34" charset="0"/>
              </a:rPr>
              <a:t> </a:t>
            </a:r>
            <a:r>
              <a:rPr lang="it-IT" b="1" i="0" dirty="0">
                <a:solidFill>
                  <a:schemeClr val="bg1"/>
                </a:solidFill>
                <a:effectLst/>
                <a:latin typeface="Arial" panose="020B0604020202020204" pitchFamily="34" charset="0"/>
              </a:rPr>
              <a:t>Ôi Ðá Tảng của con, chúc tụng Chúa! (c. 1a)</a:t>
            </a:r>
            <a:endParaRPr lang="en-US" b="1" dirty="0">
              <a:solidFill>
                <a:schemeClr val="bg1"/>
              </a:solidFill>
              <a:effectLst/>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C7B1B11A-6F83-4AF2-A82F-8A90599E79EB}"/>
              </a:ext>
            </a:extLst>
          </p:cNvPr>
          <p:cNvSpPr txBox="1"/>
          <p:nvPr/>
        </p:nvSpPr>
        <p:spPr>
          <a:xfrm>
            <a:off x="3124200" y="285750"/>
            <a:ext cx="2743200" cy="769441"/>
          </a:xfrm>
          <a:prstGeom prst="rect">
            <a:avLst/>
          </a:prstGeom>
          <a:noFill/>
        </p:spPr>
        <p:txBody>
          <a:bodyPr wrap="square" rtlCol="0">
            <a:spAutoFit/>
          </a:bodyPr>
          <a:lstStyle/>
          <a:p>
            <a:r>
              <a:rPr lang="en-US" sz="4400" b="1" dirty="0" err="1">
                <a:solidFill>
                  <a:srgbClr val="FFFF00"/>
                </a:solidFill>
                <a:latin typeface="Arial" panose="020B0604020202020204" pitchFamily="34" charset="0"/>
                <a:cs typeface="Arial" panose="020B0604020202020204" pitchFamily="34" charset="0"/>
              </a:rPr>
              <a:t>Đáp</a:t>
            </a:r>
            <a:r>
              <a:rPr lang="en-US" sz="4400" b="1" dirty="0">
                <a:solidFill>
                  <a:srgbClr val="FFFF00"/>
                </a:solidFill>
                <a:latin typeface="Arial" panose="020B0604020202020204" pitchFamily="34" charset="0"/>
                <a:cs typeface="Arial" panose="020B0604020202020204" pitchFamily="34" charset="0"/>
              </a:rPr>
              <a:t> Ca:</a:t>
            </a:r>
          </a:p>
        </p:txBody>
      </p:sp>
      <p:sp>
        <p:nvSpPr>
          <p:cNvPr id="4" name="TextBox 3">
            <a:extLst>
              <a:ext uri="{FF2B5EF4-FFF2-40B4-BE49-F238E27FC236}">
                <a16:creationId xmlns:a16="http://schemas.microsoft.com/office/drawing/2014/main" id="{F22101A7-7A50-4267-B637-FFC602B63662}"/>
              </a:ext>
            </a:extLst>
          </p:cNvPr>
          <p:cNvSpPr txBox="1"/>
          <p:nvPr/>
        </p:nvSpPr>
        <p:spPr>
          <a:xfrm>
            <a:off x="2609850" y="1200150"/>
            <a:ext cx="4229100" cy="646331"/>
          </a:xfrm>
          <a:prstGeom prst="rect">
            <a:avLst/>
          </a:prstGeom>
          <a:noFill/>
        </p:spPr>
        <p:txBody>
          <a:bodyPr wrap="square" rtlCol="0">
            <a:spAutoFit/>
          </a:bodyPr>
          <a:lstStyle/>
          <a:p>
            <a:r>
              <a:rPr lang="en-US" sz="3600" b="0" i="0" dirty="0">
                <a:solidFill>
                  <a:schemeClr val="bg1"/>
                </a:solidFill>
                <a:effectLst/>
                <a:latin typeface="Arial" panose="020B0604020202020204" pitchFamily="34" charset="0"/>
              </a:rPr>
              <a:t>Tv 42, 1. 2. 3. 4</a:t>
            </a:r>
            <a:endParaRPr lang="en-US" sz="3600" b="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478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1450"/>
            <a:ext cx="8305800" cy="4800600"/>
          </a:xfrm>
        </p:spPr>
        <p:txBody>
          <a:bodyPr>
            <a:noAutofit/>
          </a:bodyPr>
          <a:lstStyle/>
          <a:p>
            <a:pPr algn="just"/>
            <a:r>
              <a:rPr lang="en-US" b="1" i="0" dirty="0">
                <a:solidFill>
                  <a:srgbClr val="FFFF00"/>
                </a:solidFill>
                <a:effectLst/>
                <a:latin typeface="Arial" panose="020B0604020202020204" pitchFamily="34" charset="0"/>
              </a:rPr>
              <a:t>Alleluia, alleluia! </a:t>
            </a:r>
            <a:r>
              <a:rPr lang="en-US" b="0" i="0" dirty="0">
                <a:solidFill>
                  <a:srgbClr val="333333"/>
                </a:solidFill>
                <a:effectLst/>
                <a:latin typeface="Arial" panose="020B0604020202020204" pitchFamily="34" charset="0"/>
              </a:rPr>
              <a:t> </a:t>
            </a:r>
            <a:r>
              <a:rPr lang="vi-VN" b="1" i="0" dirty="0">
                <a:solidFill>
                  <a:schemeClr val="bg1"/>
                </a:solidFill>
                <a:effectLst/>
                <a:latin typeface="Arial" panose="020B0604020202020204" pitchFamily="34" charset="0"/>
              </a:rPr>
              <a:t>– Ước chi hôm nay các bạn nghe tiếng Chúa, và đừng cứng lòng. –</a:t>
            </a:r>
            <a:r>
              <a:rPr lang="en-US" b="1" i="0" dirty="0">
                <a:solidFill>
                  <a:srgbClr val="FFFF00"/>
                </a:solidFill>
                <a:effectLst/>
                <a:latin typeface="Arial" panose="020B0604020202020204" pitchFamily="34" charset="0"/>
              </a:rPr>
              <a:t>Alleluia.</a:t>
            </a:r>
            <a:endParaRPr lang="en-US" b="1" u="sng" dirty="0">
              <a:solidFill>
                <a:srgbClr val="FFFF00"/>
              </a:solidFill>
              <a:effectLst/>
              <a:latin typeface="+mj-lt"/>
              <a:cs typeface="Times New Roman" pitchFamily="18" charset="0"/>
            </a:endParaRPr>
          </a:p>
        </p:txBody>
      </p:sp>
    </p:spTree>
    <p:extLst>
      <p:ext uri="{BB962C8B-B14F-4D97-AF65-F5344CB8AC3E}">
        <p14:creationId xmlns:p14="http://schemas.microsoft.com/office/powerpoint/2010/main" val="2715428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1FD77794-5ECC-4944-BC78-36CEFBC159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9562" y="285750"/>
            <a:ext cx="1066800" cy="1066800"/>
          </a:xfrm>
          <a:prstGeom prst="rect">
            <a:avLst/>
          </a:prstGeom>
        </p:spPr>
      </p:pic>
      <p:pic>
        <p:nvPicPr>
          <p:cNvPr id="6" name="Content Placeholder 5">
            <a:extLst>
              <a:ext uri="{FF2B5EF4-FFF2-40B4-BE49-F238E27FC236}">
                <a16:creationId xmlns:a16="http://schemas.microsoft.com/office/drawing/2014/main" id="{60012F17-83B3-4CE5-B92F-D5AEB0A22648}"/>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179" y="0"/>
            <a:ext cx="9144000" cy="5143500"/>
          </a:xfrm>
        </p:spPr>
      </p:pic>
      <p:sp>
        <p:nvSpPr>
          <p:cNvPr id="10" name="TextBox 9">
            <a:extLst>
              <a:ext uri="{FF2B5EF4-FFF2-40B4-BE49-F238E27FC236}">
                <a16:creationId xmlns:a16="http://schemas.microsoft.com/office/drawing/2014/main" id="{7CA27F51-A006-4498-ADE5-E2D8FA2339F7}"/>
              </a:ext>
            </a:extLst>
          </p:cNvPr>
          <p:cNvSpPr txBox="1"/>
          <p:nvPr/>
        </p:nvSpPr>
        <p:spPr>
          <a:xfrm>
            <a:off x="3124200" y="3028950"/>
            <a:ext cx="5181600" cy="646331"/>
          </a:xfrm>
          <a:prstGeom prst="rect">
            <a:avLst/>
          </a:prstGeom>
          <a:noFill/>
        </p:spPr>
        <p:txBody>
          <a:bodyPr wrap="square">
            <a:spAutoFit/>
          </a:bodyPr>
          <a:lstStyle/>
          <a:p>
            <a:r>
              <a:rPr lang="en-US" sz="3600" b="1" i="0" dirty="0" err="1">
                <a:solidFill>
                  <a:srgbClr val="FFFF00"/>
                </a:solidFill>
                <a:effectLst/>
                <a:latin typeface="Arial" panose="020B0604020202020204" pitchFamily="34" charset="0"/>
              </a:rPr>
              <a:t>Phúc</a:t>
            </a:r>
            <a:r>
              <a:rPr lang="en-US" sz="3600" b="1" i="0" dirty="0">
                <a:solidFill>
                  <a:srgbClr val="FFFF00"/>
                </a:solidFill>
                <a:effectLst/>
                <a:latin typeface="Arial" panose="020B0604020202020204" pitchFamily="34" charset="0"/>
              </a:rPr>
              <a:t> </a:t>
            </a:r>
            <a:r>
              <a:rPr lang="en-US" sz="3600" b="1" i="0" dirty="0" err="1">
                <a:solidFill>
                  <a:srgbClr val="FFFF00"/>
                </a:solidFill>
                <a:effectLst/>
                <a:latin typeface="Arial" panose="020B0604020202020204" pitchFamily="34" charset="0"/>
              </a:rPr>
              <a:t>Âm</a:t>
            </a:r>
            <a:r>
              <a:rPr lang="en-US" sz="3600" b="1" i="0" dirty="0">
                <a:solidFill>
                  <a:srgbClr val="FFFF00"/>
                </a:solidFill>
                <a:effectLst/>
                <a:latin typeface="Arial" panose="020B0604020202020204" pitchFamily="34" charset="0"/>
              </a:rPr>
              <a:t>: Lc 9, 18-22</a:t>
            </a:r>
            <a:endParaRPr lang="en-US" sz="3600" b="1" dirty="0">
              <a:solidFill>
                <a:srgbClr val="FFFF00"/>
              </a:solidFill>
            </a:endParaRPr>
          </a:p>
        </p:txBody>
      </p:sp>
    </p:spTree>
    <p:extLst>
      <p:ext uri="{BB962C8B-B14F-4D97-AF65-F5344CB8AC3E}">
        <p14:creationId xmlns:p14="http://schemas.microsoft.com/office/powerpoint/2010/main" val="59025357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396195143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04800" y="830997"/>
            <a:ext cx="8382000" cy="3619499"/>
          </a:xfrm>
        </p:spPr>
        <p:txBody>
          <a:bodyPr>
            <a:normAutofit fontScale="90000"/>
          </a:bodyPr>
          <a:lstStyle/>
          <a:p>
            <a:pPr algn="just"/>
            <a:r>
              <a:rPr lang="vi-VN" b="1" i="0" dirty="0">
                <a:solidFill>
                  <a:schemeClr val="bg1"/>
                </a:solidFill>
                <a:effectLst/>
                <a:latin typeface="Arial" panose="020B0604020202020204" pitchFamily="34" charset="0"/>
              </a:rPr>
              <a:t>Chúa đã ban bố các huấn lệnh, để chúng tôi được tuân giữ hết sức ân cần. Nguyện cho đường nẻo tôi vững chắc, để tuân giữ thánh chỉ của Chúa.</a:t>
            </a:r>
            <a:endParaRPr lang="vi-VN" b="1" dirty="0">
              <a:solidFill>
                <a:schemeClr val="bg1"/>
              </a:solidFill>
              <a:effectLst/>
              <a:latin typeface="+mj-lt"/>
              <a:cs typeface="Times New Roman" pitchFamily="18" charset="0"/>
            </a:endParaRPr>
          </a:p>
        </p:txBody>
      </p:sp>
      <p:sp>
        <p:nvSpPr>
          <p:cNvPr id="3" name="TextBox 2">
            <a:extLst>
              <a:ext uri="{FF2B5EF4-FFF2-40B4-BE49-F238E27FC236}">
                <a16:creationId xmlns:a16="http://schemas.microsoft.com/office/drawing/2014/main" id="{8C745E0C-A35F-4DDD-A95C-64550B5F1418}"/>
              </a:ext>
            </a:extLst>
          </p:cNvPr>
          <p:cNvSpPr txBox="1"/>
          <p:nvPr/>
        </p:nvSpPr>
        <p:spPr>
          <a:xfrm>
            <a:off x="2667000" y="57150"/>
            <a:ext cx="44958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hiệp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extLst>
      <p:ext uri="{BB962C8B-B14F-4D97-AF65-F5344CB8AC3E}">
        <p14:creationId xmlns:p14="http://schemas.microsoft.com/office/powerpoint/2010/main" val="387986131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5143500"/>
          </a:xfrm>
        </p:spPr>
        <p:txBody>
          <a:bodyPr>
            <a:noAutofit/>
          </a:bodyPr>
          <a:lstStyle/>
          <a:p>
            <a:r>
              <a:rPr lang="en-US" sz="8000" b="1" dirty="0">
                <a:solidFill>
                  <a:srgbClr val="FFFF00"/>
                </a:solidFill>
                <a:effectLst/>
                <a:latin typeface="+mj-lt"/>
                <a:cs typeface="Times New Roman" pitchFamily="18" charset="0"/>
              </a:rPr>
              <a:t>Ca </a:t>
            </a:r>
            <a:r>
              <a:rPr lang="en-US" sz="8000" b="1" dirty="0" err="1">
                <a:solidFill>
                  <a:srgbClr val="FFFF00"/>
                </a:solidFill>
                <a:effectLst/>
                <a:latin typeface="+mj-lt"/>
                <a:cs typeface="Times New Roman" pitchFamily="18" charset="0"/>
              </a:rPr>
              <a:t>Kết</a:t>
            </a:r>
            <a:r>
              <a:rPr lang="en-US" sz="8000" b="1" dirty="0">
                <a:solidFill>
                  <a:srgbClr val="FFFF00"/>
                </a:solidFill>
                <a:effectLst/>
                <a:latin typeface="+mj-lt"/>
                <a:cs typeface="Times New Roman" pitchFamily="18" charset="0"/>
              </a:rPr>
              <a:t> </a:t>
            </a:r>
            <a:r>
              <a:rPr lang="en-US" sz="8000" b="1" dirty="0" err="1">
                <a:solidFill>
                  <a:srgbClr val="FFFF00"/>
                </a:solidFill>
                <a:effectLst/>
                <a:latin typeface="+mj-lt"/>
                <a:cs typeface="Times New Roman" pitchFamily="18" charset="0"/>
              </a:rPr>
              <a:t>Lễ</a:t>
            </a:r>
            <a:br>
              <a:rPr lang="en-US" sz="8000" b="0" dirty="0">
                <a:solidFill>
                  <a:srgbClr val="FFFF00"/>
                </a:solidFill>
                <a:effectLst/>
                <a:latin typeface="+mj-lt"/>
                <a:cs typeface="Times New Roman" pitchFamily="18" charset="0"/>
              </a:rPr>
            </a:br>
            <a:endParaRPr lang="vi-VN" sz="5400" b="0" dirty="0">
              <a:solidFill>
                <a:schemeClr val="bg1"/>
              </a:solidFill>
              <a:effectLst/>
              <a:latin typeface="+mj-lt"/>
              <a:cs typeface="Times New Roman" pitchFamily="18" charset="0"/>
            </a:endParaRPr>
          </a:p>
        </p:txBody>
      </p:sp>
    </p:spTree>
    <p:extLst>
      <p:ext uri="{BB962C8B-B14F-4D97-AF65-F5344CB8AC3E}">
        <p14:creationId xmlns:p14="http://schemas.microsoft.com/office/powerpoint/2010/main" val="232415495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UTM American Sans"/>
        <a:ea typeface=""/>
        <a:cs typeface=""/>
      </a:majorFont>
      <a:minorFont>
        <a:latin typeface="UTM American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1572</TotalTime>
  <Words>196</Words>
  <Application>Microsoft Office PowerPoint</Application>
  <PresentationFormat>On-screen Show (16:9)</PresentationFormat>
  <Paragraphs>21</Paragraphs>
  <Slides>10</Slides>
  <Notes>6</Notes>
  <HiddenSlides>0</HiddenSlides>
  <MMClips>0</MMClips>
  <ScaleCrop>false</ScaleCrop>
  <HeadingPairs>
    <vt:vector size="6" baseType="variant">
      <vt:variant>
        <vt:lpstr>Fonts Used</vt:lpstr>
      </vt:variant>
      <vt:variant>
        <vt:i4>4</vt:i4>
      </vt:variant>
      <vt:variant>
        <vt:lpstr>Theme</vt:lpstr>
      </vt:variant>
      <vt:variant>
        <vt:i4>5</vt:i4>
      </vt:variant>
      <vt:variant>
        <vt:lpstr>Slide Titles</vt:lpstr>
      </vt:variant>
      <vt:variant>
        <vt:i4>10</vt:i4>
      </vt:variant>
    </vt:vector>
  </HeadingPairs>
  <TitlesOfParts>
    <vt:vector size="19" baseType="lpstr">
      <vt:lpstr>Arial</vt:lpstr>
      <vt:lpstr>Calibri</vt:lpstr>
      <vt:lpstr>Helvetica Neue</vt:lpstr>
      <vt:lpstr>UTM American Sans</vt:lpstr>
      <vt:lpstr>Office Theme</vt:lpstr>
      <vt:lpstr>5_Office Theme</vt:lpstr>
      <vt:lpstr>6_Office Theme</vt:lpstr>
      <vt:lpstr>9_Office Theme</vt:lpstr>
      <vt:lpstr>10_Office Theme</vt:lpstr>
      <vt:lpstr>PowerPoint Presentation</vt:lpstr>
      <vt:lpstr>Chúa phán: Ta là phần rỗi của dân Ta. Họ đã kêu cầu Ta trong mọi nỗi gian truân. Ta đã nhậm lời họ, và Ta sẽ là Chúa của họ đến muôn đời.</vt:lpstr>
      <vt:lpstr>PowerPoint Presentation</vt:lpstr>
      <vt:lpstr>Ðáp:  Ôi Ðá Tảng của con, chúc tụng Chúa! (c. 1a)</vt:lpstr>
      <vt:lpstr>Alleluia, alleluia!  – Ước chi hôm nay các bạn nghe tiếng Chúa, và đừng cứng lòng. –Alleluia.</vt:lpstr>
      <vt:lpstr>PowerPoint Presentation</vt:lpstr>
      <vt:lpstr>PowerPoint Presentation</vt:lpstr>
      <vt:lpstr>Chúa đã ban bố các huấn lệnh, để chúng tôi được tuân giữ hết sức ân cần. Nguyện cho đường nẻo tôi vững chắc, để tuân giữ thánh chỉ của Chúa.</vt:lpstr>
      <vt:lpstr>Ca Kết Lễ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Thánh Vịnh 103 Chúa Giêsu Chịu Phép Rửa Năm C Lm Kim Long</dc:title>
  <dc:creator>Hung Nam</dc:creator>
  <cp:lastModifiedBy>PC</cp:lastModifiedBy>
  <cp:revision>172</cp:revision>
  <dcterms:created xsi:type="dcterms:W3CDTF">2021-12-05T01:20:54Z</dcterms:created>
  <dcterms:modified xsi:type="dcterms:W3CDTF">2025-09-17T01:25:19Z</dcterms:modified>
</cp:coreProperties>
</file>