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100" r:id="rId6"/>
    <p:sldId id="316" r:id="rId7"/>
    <p:sldId id="1029" r:id="rId8"/>
    <p:sldId id="1056" r:id="rId9"/>
    <p:sldId id="426" r:id="rId10"/>
    <p:sldId id="1113" r:id="rId11"/>
    <p:sldId id="1046" r:id="rId12"/>
    <p:sldId id="346" r:id="rId13"/>
    <p:sldId id="445" r:id="rId14"/>
    <p:sldId id="1114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42D"/>
    <a:srgbClr val="009A46"/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86370" autoAdjust="0"/>
  </p:normalViewPr>
  <p:slideViewPr>
    <p:cSldViewPr>
      <p:cViewPr varScale="1">
        <p:scale>
          <a:sx n="72" d="100"/>
          <a:sy n="72" d="100"/>
        </p:scale>
        <p:origin x="348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62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8810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2582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8473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D78EBBA-5A1E-4129-8BC2-216CFA3573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01204"/>
            <a:ext cx="1066800" cy="1066800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0167B6E-109D-45BA-AB5A-E89F32FAC2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68414" cy="5143500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33A2081-60AD-4519-A3DF-3DC67E383B3F}"/>
              </a:ext>
            </a:extLst>
          </p:cNvPr>
          <p:cNvSpPr txBox="1"/>
          <p:nvPr/>
        </p:nvSpPr>
        <p:spPr>
          <a:xfrm>
            <a:off x="2057400" y="3257550"/>
            <a:ext cx="7239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SÁU TUẦN XXVII</a:t>
            </a:r>
            <a:r>
              <a:rPr lang="en-US" sz="2800" b="1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685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D78EBBA-5A1E-4129-8BC2-216CFA3573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01204"/>
            <a:ext cx="1066800" cy="1066800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0167B6E-109D-45BA-AB5A-E89F32FAC2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68414" cy="5143500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33A2081-60AD-4519-A3DF-3DC67E383B3F}"/>
              </a:ext>
            </a:extLst>
          </p:cNvPr>
          <p:cNvSpPr txBox="1"/>
          <p:nvPr/>
        </p:nvSpPr>
        <p:spPr>
          <a:xfrm>
            <a:off x="2057400" y="3257550"/>
            <a:ext cx="7239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SÁU TUẦN XXVII</a:t>
            </a:r>
            <a:r>
              <a:rPr lang="en-US" sz="2800" b="1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3997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450" y="1504950"/>
            <a:ext cx="8801100" cy="3276599"/>
          </a:xfrm>
        </p:spPr>
        <p:txBody>
          <a:bodyPr>
            <a:noAutofit/>
          </a:bodyPr>
          <a:lstStyle/>
          <a:p>
            <a:pPr algn="l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lạy Chúa, nếu Chúa nhớ hoài sự lỗi, nào ai chịu nổi được ư? Vì lạy Thiên Chúa Is-ra-el, Chúa thường rộng lượng thứ tha.</a:t>
            </a:r>
            <a:br>
              <a:rPr lang="vi-VN" b="1" dirty="0">
                <a:solidFill>
                  <a:schemeClr val="bg1"/>
                </a:solidFill>
              </a:rPr>
            </a:b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286000" y="57150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146760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Rm 4, 1-8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1662" y="3409950"/>
            <a:ext cx="3765175" cy="212404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136766" y="730985"/>
            <a:ext cx="885483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“Abraham đã tin vào Thiên Chúa và điều đó kể cho ông như sự công chính”.</a:t>
            </a:r>
            <a:endParaRPr lang="vi-VN" sz="40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136766" y="2571750"/>
            <a:ext cx="900723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thư Thánh Phaolô Tông đồ gửi tín hữu Rôma</a:t>
            </a:r>
            <a:r>
              <a:rPr lang="vi-VN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699202"/>
            <a:ext cx="8534400" cy="2438400"/>
          </a:xfrm>
        </p:spPr>
        <p:txBody>
          <a:bodyPr>
            <a:normAutofit/>
          </a:bodyPr>
          <a:lstStyle/>
          <a:p>
            <a:pPr algn="l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là chỗ dung thân; Chúa đùm bọc tôi trong niềm vui ơn cứu độ</a:t>
            </a: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01A7-7A50-4267-B637-FFC602B63662}"/>
              </a:ext>
            </a:extLst>
          </p:cNvPr>
          <p:cNvSpPr txBox="1"/>
          <p:nvPr/>
        </p:nvSpPr>
        <p:spPr>
          <a:xfrm>
            <a:off x="1371600" y="1123950"/>
            <a:ext cx="64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Tv 31, 1-2. 5. 11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1450"/>
            <a:ext cx="8305800" cy="48006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vi-VN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Lời Thiên Chúa là lời hằng sống, linh nghiệm, phân rẽ tư tưởng và ý muốn của tâm hồn. –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D78EBBA-5A1E-4129-8BC2-216CFA3573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01204"/>
            <a:ext cx="1066800" cy="1066800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0167B6E-109D-45BA-AB5A-E89F32FAC2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68414" cy="5143500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33A2081-60AD-4519-A3DF-3DC67E383B3F}"/>
              </a:ext>
            </a:extLst>
          </p:cNvPr>
          <p:cNvSpPr txBox="1"/>
          <p:nvPr/>
        </p:nvSpPr>
        <p:spPr>
          <a:xfrm>
            <a:off x="3200400" y="3105150"/>
            <a:ext cx="5486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Lc 12, 1-7</a:t>
            </a:r>
            <a:endParaRPr lang="en-US" sz="3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051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830997"/>
            <a:ext cx="8382000" cy="36194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Bọn giàu sang đã sa cơ nghèo đói; nhưng người tìm Chúa chẳng thiếu chi thiện hảo.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667000" y="415498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1639</TotalTime>
  <Words>188</Words>
  <Application>Microsoft Office PowerPoint</Application>
  <PresentationFormat>On-screen Show (16:9)</PresentationFormat>
  <Paragraphs>22</Paragraphs>
  <Slides>10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Lạy Chúa, lạy Chúa, nếu Chúa nhớ hoài sự lỗi, nào ai chịu nổi được ư? Vì lạy Thiên Chúa Is-ra-el, Chúa thường rộng lượng thứ tha. </vt:lpstr>
      <vt:lpstr>PowerPoint Presentation</vt:lpstr>
      <vt:lpstr>Ðáp:  Chúa là chỗ dung thân; Chúa đùm bọc tôi trong niềm vui ơn cứu độ</vt:lpstr>
      <vt:lpstr>Alleluia, alleluia!  – Lời Thiên Chúa là lời hằng sống, linh nghiệm, phân rẽ tư tưởng và ý muốn của tâm hồn. –  Alleluia.</vt:lpstr>
      <vt:lpstr>PowerPoint Presentation</vt:lpstr>
      <vt:lpstr>PowerPoint Presentation</vt:lpstr>
      <vt:lpstr>Bọn giàu sang đã sa cơ nghèo đói; nhưng người tìm Chúa chẳng thiếu chi thiện hảo.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179</cp:revision>
  <dcterms:created xsi:type="dcterms:W3CDTF">2021-12-05T01:20:54Z</dcterms:created>
  <dcterms:modified xsi:type="dcterms:W3CDTF">2025-10-06T08:06:47Z</dcterms:modified>
</cp:coreProperties>
</file>